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0"/>
  </p:sldMasterIdLst>
  <p:notesMasterIdLst>
    <p:notesMasterId r:id="rId15"/>
  </p:notesMasterIdLst>
  <p:handoutMasterIdLst>
    <p:handoutMasterId r:id="rId16"/>
  </p:handoutMasterIdLst>
  <p:sldIdLst>
    <p:sldId id="314" r:id="rId11"/>
    <p:sldId id="324" r:id="rId12"/>
    <p:sldId id="321" r:id="rId13"/>
    <p:sldId id="327" r:id="rId14"/>
  </p:sldIdLst>
  <p:sldSz cx="12192000" cy="6858000"/>
  <p:notesSz cx="6858000" cy="9144000"/>
  <p:embeddedFontLst>
    <p:embeddedFont>
      <p:font typeface="Arial" panose="020B0604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jensidige Display" panose="020B0604020202020204" charset="0"/>
      <p:regular r:id="rId25"/>
      <p:bold r:id="rId26"/>
      <p:italic r:id="rId27"/>
      <p:boldItalic r:id="rId28"/>
    </p:embeddedFont>
    <p:embeddedFont>
      <p:font typeface="Gjensidige Type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B9A02-0A56-9549-9143-A7C9194660D6}" v="278" dt="2023-10-03T20:36:37.631"/>
    <p1510:client id="{606BCBBE-0D63-7741-2C3F-9B128D624002}" v="160" dt="2023-10-03T15:59:40.640"/>
    <p1510:client id="{ADD76E46-B801-4934-845F-DE448110DAB7}" v="34" dt="2023-10-03T20:48:54.868"/>
    <p1510:client id="{CD11F871-82A5-494E-BB13-5F31749BDC60}" v="1" dt="2023-10-03T13:46:23.125"/>
    <p1510:client id="{E2A855EC-6304-4191-AD63-47460030853B}" v="878" dt="2023-10-03T16:22:41.737"/>
    <p1510:client id="{E5DEA9B6-9985-AC37-BF04-69FB7BA34CF1}" v="247" dt="2023-10-03T15:55:03.795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777" autoAdjust="0"/>
  </p:normalViewPr>
  <p:slideViewPr>
    <p:cSldViewPr snapToGrid="0" showGuides="1">
      <p:cViewPr varScale="1">
        <p:scale>
          <a:sx n="74" d="100"/>
          <a:sy n="74" d="100"/>
        </p:scale>
        <p:origin x="82" y="6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D3D4A-64A7-4450-A381-5DB189A5D7A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BF2739-CD10-4075-BC12-571B6CE3C43E}">
      <dgm:prSet phldrT="[Tekst]"/>
      <dgm:spPr/>
      <dgm:t>
        <a:bodyPr/>
        <a:lstStyle/>
        <a:p>
          <a:r>
            <a:rPr lang="en-GB" dirty="0"/>
            <a:t>Gjensidige Shell Kort</a:t>
          </a:r>
        </a:p>
      </dgm:t>
    </dgm:pt>
    <dgm:pt modelId="{18903C77-71FC-46C1-AF0B-3310E1A3A95C}" type="parTrans" cxnId="{90D54FCB-3546-43B0-8CB5-660916D5FD5B}">
      <dgm:prSet/>
      <dgm:spPr/>
      <dgm:t>
        <a:bodyPr/>
        <a:lstStyle/>
        <a:p>
          <a:endParaRPr lang="en-GB"/>
        </a:p>
      </dgm:t>
    </dgm:pt>
    <dgm:pt modelId="{63A62D9C-79D4-4CB6-9FAE-F08E104DE61C}" type="sibTrans" cxnId="{90D54FCB-3546-43B0-8CB5-660916D5FD5B}">
      <dgm:prSet/>
      <dgm:spPr/>
      <dgm:t>
        <a:bodyPr/>
        <a:lstStyle/>
        <a:p>
          <a:endParaRPr lang="en-GB"/>
        </a:p>
      </dgm:t>
    </dgm:pt>
    <dgm:pt modelId="{9E57CE3F-1D93-4180-9CAF-57BFE1A16F53}">
      <dgm:prSet phldrT="[Tekst]" custT="1"/>
      <dgm:spPr/>
      <dgm:t>
        <a:bodyPr/>
        <a:lstStyle/>
        <a:p>
          <a:r>
            <a:rPr lang="en-GB" sz="1100" dirty="0"/>
            <a:t>20 </a:t>
          </a:r>
          <a:r>
            <a:rPr lang="en-GB" sz="1100" dirty="0" err="1"/>
            <a:t>øre</a:t>
          </a:r>
          <a:r>
            <a:rPr lang="en-GB" sz="1100" dirty="0"/>
            <a:t> rabat </a:t>
          </a:r>
          <a:r>
            <a:rPr lang="en-GB" sz="1100" dirty="0" err="1"/>
            <a:t>på</a:t>
          </a:r>
          <a:r>
            <a:rPr lang="en-GB" sz="1100" dirty="0"/>
            <a:t> </a:t>
          </a:r>
          <a:r>
            <a:rPr lang="en-GB" sz="1100" dirty="0" err="1"/>
            <a:t>benzin</a:t>
          </a:r>
          <a:r>
            <a:rPr lang="en-GB" sz="1100" dirty="0"/>
            <a:t>, diesel </a:t>
          </a:r>
          <a:r>
            <a:rPr lang="en-GB" sz="1100" dirty="0" err="1"/>
            <a:t>og</a:t>
          </a:r>
          <a:r>
            <a:rPr lang="en-GB" sz="1100" dirty="0"/>
            <a:t> </a:t>
          </a:r>
          <a:r>
            <a:rPr lang="en-GB" sz="1100" dirty="0" err="1"/>
            <a:t>el</a:t>
          </a:r>
          <a:r>
            <a:rPr lang="en-GB" sz="1100" dirty="0"/>
            <a:t> (</a:t>
          </a:r>
          <a:r>
            <a:rPr lang="en-GB" sz="1100" dirty="0" err="1"/>
            <a:t>på</a:t>
          </a:r>
          <a:r>
            <a:rPr lang="en-GB" sz="1100" dirty="0"/>
            <a:t> </a:t>
          </a:r>
          <a:r>
            <a:rPr lang="en-GB" sz="1100" dirty="0" err="1"/>
            <a:t>standerpris</a:t>
          </a:r>
          <a:r>
            <a:rPr lang="en-GB" sz="1100" dirty="0"/>
            <a:t>)</a:t>
          </a:r>
        </a:p>
      </dgm:t>
    </dgm:pt>
    <dgm:pt modelId="{D3DE341F-8BDF-493A-B029-2F436881CBED}" type="parTrans" cxnId="{3AB2ADE3-7302-4DCA-9B41-A5551A79BDFB}">
      <dgm:prSet/>
      <dgm:spPr/>
      <dgm:t>
        <a:bodyPr/>
        <a:lstStyle/>
        <a:p>
          <a:endParaRPr lang="en-GB"/>
        </a:p>
      </dgm:t>
    </dgm:pt>
    <dgm:pt modelId="{EDA2170F-3AEB-43C4-B47F-08B2B78D54E8}" type="sibTrans" cxnId="{3AB2ADE3-7302-4DCA-9B41-A5551A79BDFB}">
      <dgm:prSet/>
      <dgm:spPr/>
      <dgm:t>
        <a:bodyPr/>
        <a:lstStyle/>
        <a:p>
          <a:endParaRPr lang="en-GB"/>
        </a:p>
      </dgm:t>
    </dgm:pt>
    <dgm:pt modelId="{E25D05E4-959D-48F7-8823-2657943F69B1}">
      <dgm:prSet phldrT="[Tekst]"/>
      <dgm:spPr/>
      <dgm:t>
        <a:bodyPr/>
        <a:lstStyle/>
        <a:p>
          <a:r>
            <a:rPr lang="en-GB" dirty="0" err="1"/>
            <a:t>Indboforsikring</a:t>
          </a:r>
          <a:endParaRPr lang="en-GB" dirty="0"/>
        </a:p>
      </dgm:t>
    </dgm:pt>
    <dgm:pt modelId="{A60D7CB9-0E0E-4F8C-A389-2F6860F7CC36}" type="parTrans" cxnId="{C4DCB0AD-9B2E-42A3-9B0A-449F97555904}">
      <dgm:prSet/>
      <dgm:spPr/>
      <dgm:t>
        <a:bodyPr/>
        <a:lstStyle/>
        <a:p>
          <a:endParaRPr lang="en-GB"/>
        </a:p>
      </dgm:t>
    </dgm:pt>
    <dgm:pt modelId="{37FED3FC-14B2-4187-9371-1060771777FB}" type="sibTrans" cxnId="{C4DCB0AD-9B2E-42A3-9B0A-449F97555904}">
      <dgm:prSet/>
      <dgm:spPr/>
      <dgm:t>
        <a:bodyPr/>
        <a:lstStyle/>
        <a:p>
          <a:endParaRPr lang="en-GB"/>
        </a:p>
      </dgm:t>
    </dgm:pt>
    <dgm:pt modelId="{C4B8F75F-469B-406A-93E9-9020B789E32D}">
      <dgm:prSet phldrT="[Tekst]" custT="1"/>
      <dgm:spPr/>
      <dgm:t>
        <a:bodyPr/>
        <a:lstStyle/>
        <a:p>
          <a:pPr marL="0" indent="0" rtl="0"/>
          <a:r>
            <a:rPr lang="en-GB" sz="1100" dirty="0" err="1">
              <a:latin typeface="+mn-lt"/>
            </a:rPr>
            <a:t>Sundhedskompasset</a:t>
          </a:r>
          <a:r>
            <a:rPr lang="en-GB" sz="1100" dirty="0">
              <a:latin typeface="+mn-lt"/>
            </a:rPr>
            <a:t> (</a:t>
          </a:r>
          <a:r>
            <a:rPr lang="en-GB" sz="1100" dirty="0" err="1">
              <a:latin typeface="+mn-lt"/>
            </a:rPr>
            <a:t>rådgivning</a:t>
          </a:r>
          <a:r>
            <a:rPr lang="en-GB" sz="1100" dirty="0">
              <a:latin typeface="+mn-lt"/>
            </a:rPr>
            <a:t>  om </a:t>
          </a:r>
          <a:r>
            <a:rPr lang="en-GB" sz="1100" dirty="0" err="1">
              <a:latin typeface="+mn-lt"/>
            </a:rPr>
            <a:t>navigering</a:t>
          </a:r>
          <a:r>
            <a:rPr lang="en-GB" sz="1100" dirty="0">
              <a:latin typeface="+mn-lt"/>
            </a:rPr>
            <a:t> I det </a:t>
          </a:r>
          <a:r>
            <a:rPr lang="en-GB" sz="1100" dirty="0" err="1">
              <a:latin typeface="+mn-lt"/>
            </a:rPr>
            <a:t>offentlige</a:t>
          </a:r>
          <a:r>
            <a:rPr lang="en-GB" sz="1100" dirty="0">
              <a:latin typeface="+mn-lt"/>
            </a:rPr>
            <a:t> )</a:t>
          </a:r>
        </a:p>
      </dgm:t>
    </dgm:pt>
    <dgm:pt modelId="{39507940-8CEB-405A-9607-0E7D81A77960}" type="parTrans" cxnId="{57AB7F86-0BA7-47B4-957F-3ACA0192E17E}">
      <dgm:prSet/>
      <dgm:spPr/>
      <dgm:t>
        <a:bodyPr/>
        <a:lstStyle/>
        <a:p>
          <a:endParaRPr lang="en-GB"/>
        </a:p>
      </dgm:t>
    </dgm:pt>
    <dgm:pt modelId="{FF0F8D0D-250D-461E-9F15-184ED76117E0}" type="sibTrans" cxnId="{57AB7F86-0BA7-47B4-957F-3ACA0192E17E}">
      <dgm:prSet/>
      <dgm:spPr/>
      <dgm:t>
        <a:bodyPr/>
        <a:lstStyle/>
        <a:p>
          <a:endParaRPr lang="en-GB"/>
        </a:p>
      </dgm:t>
    </dgm:pt>
    <dgm:pt modelId="{DD7094F0-6CD4-4A62-922C-2634195D831F}">
      <dgm:prSet phldrT="[Tekst]"/>
      <dgm:spPr/>
      <dgm:t>
        <a:bodyPr/>
        <a:lstStyle/>
        <a:p>
          <a:r>
            <a:rPr lang="en-GB" dirty="0" err="1"/>
            <a:t>Andet</a:t>
          </a:r>
          <a:endParaRPr lang="en-GB" dirty="0"/>
        </a:p>
      </dgm:t>
    </dgm:pt>
    <dgm:pt modelId="{2BA39AFE-54D8-404C-A8B7-B8BC1E4EAE98}" type="parTrans" cxnId="{9A0318AB-A87E-4090-A71B-C69B980E8050}">
      <dgm:prSet/>
      <dgm:spPr/>
      <dgm:t>
        <a:bodyPr/>
        <a:lstStyle/>
        <a:p>
          <a:endParaRPr lang="en-GB"/>
        </a:p>
      </dgm:t>
    </dgm:pt>
    <dgm:pt modelId="{A26B15E8-A37D-4C71-9A0D-98C4F4CB4389}" type="sibTrans" cxnId="{9A0318AB-A87E-4090-A71B-C69B980E8050}">
      <dgm:prSet/>
      <dgm:spPr/>
      <dgm:t>
        <a:bodyPr/>
        <a:lstStyle/>
        <a:p>
          <a:endParaRPr lang="en-GB"/>
        </a:p>
      </dgm:t>
    </dgm:pt>
    <dgm:pt modelId="{EE5A3970-8A53-4227-9747-42369B97DD5E}">
      <dgm:prSet phldrT="[Tekst]" custT="1"/>
      <dgm:spPr/>
      <dgm:t>
        <a:bodyPr/>
        <a:lstStyle/>
        <a:p>
          <a:r>
            <a:rPr lang="en-GB" sz="1100" dirty="0"/>
            <a:t>Online </a:t>
          </a:r>
          <a:r>
            <a:rPr lang="en-GB" sz="1100"/>
            <a:t>forsikringtjek</a:t>
          </a:r>
          <a:endParaRPr lang="en-GB" sz="1100" dirty="0"/>
        </a:p>
      </dgm:t>
    </dgm:pt>
    <dgm:pt modelId="{68CCAAEA-3A9A-41B3-84DC-878692F86A33}" type="parTrans" cxnId="{EF472971-041A-4378-8048-576C47367E0A}">
      <dgm:prSet/>
      <dgm:spPr/>
      <dgm:t>
        <a:bodyPr/>
        <a:lstStyle/>
        <a:p>
          <a:endParaRPr lang="en-GB"/>
        </a:p>
      </dgm:t>
    </dgm:pt>
    <dgm:pt modelId="{61AD19F9-7EF3-460F-98FD-7D89819D983A}" type="sibTrans" cxnId="{EF472971-041A-4378-8048-576C47367E0A}">
      <dgm:prSet/>
      <dgm:spPr/>
      <dgm:t>
        <a:bodyPr/>
        <a:lstStyle/>
        <a:p>
          <a:endParaRPr lang="en-GB"/>
        </a:p>
      </dgm:t>
    </dgm:pt>
    <dgm:pt modelId="{5B532C86-570E-4797-B7D5-AEBA1A3DA08B}">
      <dgm:prSet phldrT="[Tekst]"/>
      <dgm:spPr/>
      <dgm:t>
        <a:bodyPr/>
        <a:lstStyle/>
        <a:p>
          <a:r>
            <a:rPr lang="en-GB" dirty="0" err="1"/>
            <a:t>Dyreforsikring</a:t>
          </a:r>
          <a:endParaRPr lang="en-GB" dirty="0"/>
        </a:p>
      </dgm:t>
    </dgm:pt>
    <dgm:pt modelId="{4BE3ED57-4F50-43D9-A96C-E14D80CF84D7}" type="parTrans" cxnId="{9A96AFBD-B046-4D54-81BA-F41FEDC638BE}">
      <dgm:prSet/>
      <dgm:spPr/>
      <dgm:t>
        <a:bodyPr/>
        <a:lstStyle/>
        <a:p>
          <a:endParaRPr lang="en-GB"/>
        </a:p>
      </dgm:t>
    </dgm:pt>
    <dgm:pt modelId="{97A964BE-3576-4668-AA0D-1609AE4B6C54}" type="sibTrans" cxnId="{9A96AFBD-B046-4D54-81BA-F41FEDC638BE}">
      <dgm:prSet/>
      <dgm:spPr/>
      <dgm:t>
        <a:bodyPr/>
        <a:lstStyle/>
        <a:p>
          <a:endParaRPr lang="en-GB"/>
        </a:p>
      </dgm:t>
    </dgm:pt>
    <dgm:pt modelId="{8E5F8ED7-2450-4FB4-95A8-BF431F722539}">
      <dgm:prSet phldrT="[Tekst]" custT="1"/>
      <dgm:spPr/>
      <dgm:t>
        <a:bodyPr/>
        <a:lstStyle/>
        <a:p>
          <a:r>
            <a:rPr lang="en-GB" sz="1100" dirty="0"/>
            <a:t>Online </a:t>
          </a:r>
          <a:r>
            <a:rPr lang="en-GB" sz="1100" b="0" i="0" dirty="0">
              <a:latin typeface="+mn-lt"/>
            </a:rPr>
            <a:t>dyrlæge</a:t>
          </a:r>
        </a:p>
      </dgm:t>
    </dgm:pt>
    <dgm:pt modelId="{5C4C817C-D149-4703-9709-DDE66C039CFB}" type="parTrans" cxnId="{856320FA-2AD6-449B-8F5C-B6F59631044D}">
      <dgm:prSet/>
      <dgm:spPr/>
      <dgm:t>
        <a:bodyPr/>
        <a:lstStyle/>
        <a:p>
          <a:endParaRPr lang="en-GB"/>
        </a:p>
      </dgm:t>
    </dgm:pt>
    <dgm:pt modelId="{373447A1-5E0A-4406-BC26-09703CC68802}" type="sibTrans" cxnId="{856320FA-2AD6-449B-8F5C-B6F59631044D}">
      <dgm:prSet/>
      <dgm:spPr/>
      <dgm:t>
        <a:bodyPr/>
        <a:lstStyle/>
        <a:p>
          <a:endParaRPr lang="en-GB"/>
        </a:p>
      </dgm:t>
    </dgm:pt>
    <dgm:pt modelId="{59E2895D-D1D2-4FA1-B8D7-D899307468B4}">
      <dgm:prSet phldrT="[Tekst]" custT="1"/>
      <dgm:spPr/>
      <dgm:t>
        <a:bodyPr/>
        <a:lstStyle/>
        <a:p>
          <a:r>
            <a:rPr lang="en-GB" sz="1100" dirty="0"/>
            <a:t>Gratis </a:t>
          </a:r>
          <a:r>
            <a:rPr lang="en-GB" sz="1100" dirty="0" err="1"/>
            <a:t>billetter</a:t>
          </a:r>
          <a:r>
            <a:rPr lang="en-GB" sz="1100" dirty="0"/>
            <a:t> </a:t>
          </a:r>
          <a:r>
            <a:rPr lang="en-GB" sz="1100" dirty="0" err="1"/>
            <a:t>til</a:t>
          </a:r>
          <a:r>
            <a:rPr lang="en-GB" sz="1100" dirty="0"/>
            <a:t> Gjensidige </a:t>
          </a:r>
          <a:r>
            <a:rPr lang="en-GB" sz="1100" dirty="0" err="1">
              <a:latin typeface="+mn-lt"/>
            </a:rPr>
            <a:t>Kvindeliga</a:t>
          </a:r>
        </a:p>
      </dgm:t>
    </dgm:pt>
    <dgm:pt modelId="{41E5054A-B164-4EF5-AFEF-2E348425C140}" type="parTrans" cxnId="{EB86C729-0C39-4511-A444-BD4AA7ED0767}">
      <dgm:prSet/>
      <dgm:spPr/>
      <dgm:t>
        <a:bodyPr/>
        <a:lstStyle/>
        <a:p>
          <a:endParaRPr lang="en-GB"/>
        </a:p>
      </dgm:t>
    </dgm:pt>
    <dgm:pt modelId="{F75CA729-A94E-4242-A279-9514068E0537}" type="sibTrans" cxnId="{EB86C729-0C39-4511-A444-BD4AA7ED0767}">
      <dgm:prSet/>
      <dgm:spPr/>
      <dgm:t>
        <a:bodyPr/>
        <a:lstStyle/>
        <a:p>
          <a:endParaRPr lang="en-GB"/>
        </a:p>
      </dgm:t>
    </dgm:pt>
    <dgm:pt modelId="{42E65B74-DFED-4121-AA8E-30CDA3D60148}">
      <dgm:prSet phldrT="[Tekst]" custT="1"/>
      <dgm:spPr/>
      <dgm:t>
        <a:bodyPr/>
        <a:lstStyle/>
        <a:p>
          <a:pPr marL="57150" indent="0"/>
          <a:r>
            <a:rPr lang="en-GB" sz="1100" dirty="0">
              <a:latin typeface="+mn-lt"/>
            </a:rPr>
            <a:t>10% rabat </a:t>
          </a:r>
          <a:r>
            <a:rPr lang="en-GB" sz="1100" dirty="0" err="1">
              <a:latin typeface="+mn-lt"/>
            </a:rPr>
            <a:t>på</a:t>
          </a:r>
          <a:r>
            <a:rPr lang="en-GB" sz="1100" dirty="0">
              <a:latin typeface="+mn-lt"/>
            </a:rPr>
            <a:t> on-line </a:t>
          </a:r>
          <a:r>
            <a:rPr lang="en-GB" sz="1100" dirty="0" err="1">
              <a:latin typeface="+mn-lt"/>
            </a:rPr>
            <a:t>apotek</a:t>
          </a:r>
          <a:endParaRPr lang="en-GB" sz="1100" dirty="0">
            <a:latin typeface="+mn-lt"/>
          </a:endParaRPr>
        </a:p>
      </dgm:t>
    </dgm:pt>
    <dgm:pt modelId="{BA40597A-5C9B-48B5-A2B0-D9E5D1D4DA02}" type="parTrans" cxnId="{78BE3A00-0F65-4B20-864E-8F1CBD4D0F1B}">
      <dgm:prSet/>
      <dgm:spPr/>
      <dgm:t>
        <a:bodyPr/>
        <a:lstStyle/>
        <a:p>
          <a:endParaRPr lang="en-GB"/>
        </a:p>
      </dgm:t>
    </dgm:pt>
    <dgm:pt modelId="{96B1256B-378C-4280-8507-51D9D94B0A11}" type="sibTrans" cxnId="{78BE3A00-0F65-4B20-864E-8F1CBD4D0F1B}">
      <dgm:prSet/>
      <dgm:spPr/>
      <dgm:t>
        <a:bodyPr/>
        <a:lstStyle/>
        <a:p>
          <a:endParaRPr lang="en-GB"/>
        </a:p>
      </dgm:t>
    </dgm:pt>
    <dgm:pt modelId="{74EF7A8A-BFBC-4DA0-AE52-A353BCB14D59}">
      <dgm:prSet phldrT="[Tekst]" custT="1"/>
      <dgm:spPr/>
      <dgm:t>
        <a:bodyPr/>
        <a:lstStyle/>
        <a:p>
          <a:pPr marL="57150" indent="0"/>
          <a:r>
            <a:rPr lang="en-GB" sz="1100" dirty="0">
              <a:latin typeface="+mn-lt"/>
            </a:rPr>
            <a:t> On-line </a:t>
          </a:r>
          <a:r>
            <a:rPr lang="en-GB" sz="1100" dirty="0" err="1">
              <a:latin typeface="+mn-lt"/>
            </a:rPr>
            <a:t>læge</a:t>
          </a:r>
          <a:r>
            <a:rPr lang="en-GB" sz="1100" dirty="0">
              <a:latin typeface="+mn-lt"/>
            </a:rPr>
            <a:t> (</a:t>
          </a:r>
          <a:r>
            <a:rPr lang="en-GB" sz="1100" dirty="0" err="1">
              <a:latin typeface="+mn-lt"/>
            </a:rPr>
            <a:t>videokonsultation</a:t>
          </a:r>
          <a:r>
            <a:rPr lang="en-GB" sz="1100" dirty="0">
              <a:latin typeface="+mn-lt"/>
            </a:rPr>
            <a:t>)</a:t>
          </a:r>
        </a:p>
      </dgm:t>
    </dgm:pt>
    <dgm:pt modelId="{C5166DC5-0137-4930-9C0F-66768134A34E}" type="parTrans" cxnId="{7FD742F1-9900-4E31-A49E-FD0183EB2966}">
      <dgm:prSet/>
      <dgm:spPr/>
      <dgm:t>
        <a:bodyPr/>
        <a:lstStyle/>
        <a:p>
          <a:endParaRPr lang="en-GB"/>
        </a:p>
      </dgm:t>
    </dgm:pt>
    <dgm:pt modelId="{27E52EE6-B160-4975-93EF-AF768BB28701}" type="sibTrans" cxnId="{7FD742F1-9900-4E31-A49E-FD0183EB2966}">
      <dgm:prSet/>
      <dgm:spPr/>
      <dgm:t>
        <a:bodyPr/>
        <a:lstStyle/>
        <a:p>
          <a:endParaRPr lang="en-GB"/>
        </a:p>
      </dgm:t>
    </dgm:pt>
    <dgm:pt modelId="{791E0F7A-FDD1-485D-A697-59FA8F4B1340}">
      <dgm:prSet phldrT="[Tekst]"/>
      <dgm:spPr/>
      <dgm:t>
        <a:bodyPr/>
        <a:lstStyle/>
        <a:p>
          <a:pPr marL="114300" indent="0"/>
          <a:endParaRPr lang="en-GB" sz="1200" dirty="0"/>
        </a:p>
      </dgm:t>
    </dgm:pt>
    <dgm:pt modelId="{EB089DEB-40B3-4878-A19F-384AAB8B4F46}" type="parTrans" cxnId="{45564736-F5B0-4B2C-B23F-C4979DCC7363}">
      <dgm:prSet/>
      <dgm:spPr/>
      <dgm:t>
        <a:bodyPr/>
        <a:lstStyle/>
        <a:p>
          <a:endParaRPr lang="en-GB"/>
        </a:p>
      </dgm:t>
    </dgm:pt>
    <dgm:pt modelId="{ACB6AF3A-D816-4524-93C1-5317F3C224F6}" type="sibTrans" cxnId="{45564736-F5B0-4B2C-B23F-C4979DCC7363}">
      <dgm:prSet/>
      <dgm:spPr/>
      <dgm:t>
        <a:bodyPr/>
        <a:lstStyle/>
        <a:p>
          <a:endParaRPr lang="en-GB"/>
        </a:p>
      </dgm:t>
    </dgm:pt>
    <dgm:pt modelId="{BC1A1FC9-B309-4A0E-99C8-FC682B85EE50}">
      <dgm:prSet phldrT="[Tekst]" custT="1"/>
      <dgm:spPr/>
      <dgm:t>
        <a:bodyPr/>
        <a:lstStyle/>
        <a:p>
          <a:r>
            <a:rPr lang="en-GB" sz="1100" dirty="0"/>
            <a:t>25% rabat </a:t>
          </a:r>
          <a:r>
            <a:rPr lang="en-GB" sz="1100" dirty="0" err="1"/>
            <a:t>på</a:t>
          </a:r>
          <a:r>
            <a:rPr lang="en-GB" sz="1100" dirty="0"/>
            <a:t> 4Fire – </a:t>
          </a:r>
          <a:r>
            <a:rPr lang="en-GB" sz="1100" dirty="0" err="1"/>
            <a:t>røgalarmer</a:t>
          </a:r>
          <a:r>
            <a:rPr lang="en-GB" sz="1100" dirty="0"/>
            <a:t>, </a:t>
          </a:r>
          <a:r>
            <a:rPr lang="en-GB" sz="1100" dirty="0" err="1"/>
            <a:t>brandslukkere</a:t>
          </a:r>
          <a:r>
            <a:rPr lang="en-GB" sz="1100" dirty="0"/>
            <a:t> etc</a:t>
          </a:r>
        </a:p>
      </dgm:t>
    </dgm:pt>
    <dgm:pt modelId="{0B74AF75-5BCA-49ED-93D4-1FD1E1714B88}" type="parTrans" cxnId="{941A90CF-86CD-420A-8122-B6F1E0EFAD66}">
      <dgm:prSet/>
      <dgm:spPr/>
      <dgm:t>
        <a:bodyPr/>
        <a:lstStyle/>
        <a:p>
          <a:endParaRPr lang="en-GB"/>
        </a:p>
      </dgm:t>
    </dgm:pt>
    <dgm:pt modelId="{427337DC-C2D8-4D22-AD9B-18CCB3152C75}" type="sibTrans" cxnId="{941A90CF-86CD-420A-8122-B6F1E0EFAD66}">
      <dgm:prSet/>
      <dgm:spPr/>
      <dgm:t>
        <a:bodyPr/>
        <a:lstStyle/>
        <a:p>
          <a:endParaRPr lang="en-GB"/>
        </a:p>
      </dgm:t>
    </dgm:pt>
    <dgm:pt modelId="{7DFB58E6-8743-42A0-8A70-B233D727CCEE}">
      <dgm:prSet phldrT="[Tekst]" custT="1"/>
      <dgm:spPr/>
      <dgm:t>
        <a:bodyPr/>
        <a:lstStyle/>
        <a:p>
          <a:r>
            <a:rPr lang="en-GB" sz="1100" dirty="0" err="1"/>
            <a:t>Dobbelt</a:t>
          </a:r>
          <a:r>
            <a:rPr lang="en-GB" sz="1100" dirty="0"/>
            <a:t> rabat de </a:t>
          </a:r>
          <a:r>
            <a:rPr lang="en-GB" sz="1100" dirty="0" err="1"/>
            <a:t>første</a:t>
          </a:r>
          <a:r>
            <a:rPr lang="en-GB" sz="1100" dirty="0"/>
            <a:t> 2 </a:t>
          </a:r>
          <a:r>
            <a:rPr lang="en-GB" sz="1100" dirty="0" err="1"/>
            <a:t>mdr</a:t>
          </a:r>
          <a:r>
            <a:rPr lang="en-GB" sz="1100" dirty="0"/>
            <a:t>. (40 </a:t>
          </a:r>
          <a:r>
            <a:rPr lang="en-GB" sz="1100" dirty="0" err="1"/>
            <a:t>øre</a:t>
          </a:r>
          <a:r>
            <a:rPr lang="en-GB" sz="1100" dirty="0"/>
            <a:t>)</a:t>
          </a:r>
        </a:p>
      </dgm:t>
    </dgm:pt>
    <dgm:pt modelId="{680D220D-0F39-4E70-81E1-E13C4A58CF46}" type="parTrans" cxnId="{76F58FED-D5AB-4522-83AB-61006053AAAA}">
      <dgm:prSet/>
      <dgm:spPr/>
      <dgm:t>
        <a:bodyPr/>
        <a:lstStyle/>
        <a:p>
          <a:endParaRPr lang="en-GB"/>
        </a:p>
      </dgm:t>
    </dgm:pt>
    <dgm:pt modelId="{D10E6220-CBCC-4167-AE61-54D19B5CE768}" type="sibTrans" cxnId="{76F58FED-D5AB-4522-83AB-61006053AAAA}">
      <dgm:prSet/>
      <dgm:spPr/>
      <dgm:t>
        <a:bodyPr/>
        <a:lstStyle/>
        <a:p>
          <a:endParaRPr lang="en-GB"/>
        </a:p>
      </dgm:t>
    </dgm:pt>
    <dgm:pt modelId="{506D8CAB-AE74-48F7-AEBD-0362F9118314}">
      <dgm:prSet phldrT="[Tekst]" custT="1"/>
      <dgm:spPr/>
      <dgm:t>
        <a:bodyPr/>
        <a:lstStyle/>
        <a:p>
          <a:r>
            <a:rPr lang="en-GB" sz="1100" dirty="0"/>
            <a:t>20% rabat </a:t>
          </a:r>
          <a:r>
            <a:rPr lang="en-GB" sz="1100" dirty="0" err="1"/>
            <a:t>på</a:t>
          </a:r>
          <a:r>
            <a:rPr lang="en-GB" sz="1100" dirty="0"/>
            <a:t> </a:t>
          </a:r>
          <a:r>
            <a:rPr lang="en-GB" sz="1100" dirty="0" err="1"/>
            <a:t>bilvask</a:t>
          </a:r>
          <a:r>
            <a:rPr lang="en-GB" sz="1100" dirty="0"/>
            <a:t> (</a:t>
          </a:r>
          <a:r>
            <a:rPr lang="en-GB" sz="1100" dirty="0" err="1"/>
            <a:t>kun</a:t>
          </a:r>
          <a:r>
            <a:rPr lang="en-GB" sz="1100" dirty="0"/>
            <a:t> Shell)</a:t>
          </a:r>
        </a:p>
      </dgm:t>
    </dgm:pt>
    <dgm:pt modelId="{9EE0B5BC-4736-412A-9622-619698A9E5C6}" type="parTrans" cxnId="{F1D54862-C2C7-445F-94C2-6224696F2826}">
      <dgm:prSet/>
      <dgm:spPr/>
      <dgm:t>
        <a:bodyPr/>
        <a:lstStyle/>
        <a:p>
          <a:endParaRPr lang="en-GB"/>
        </a:p>
      </dgm:t>
    </dgm:pt>
    <dgm:pt modelId="{2B38372E-C00E-4770-B9A1-7E669FAA99D7}" type="sibTrans" cxnId="{F1D54862-C2C7-445F-94C2-6224696F2826}">
      <dgm:prSet/>
      <dgm:spPr/>
      <dgm:t>
        <a:bodyPr/>
        <a:lstStyle/>
        <a:p>
          <a:endParaRPr lang="en-GB"/>
        </a:p>
      </dgm:t>
    </dgm:pt>
    <dgm:pt modelId="{C3B7716C-0212-44B7-A9D2-AD6698004B91}">
      <dgm:prSet phldrT="[Tekst]" custT="1"/>
      <dgm:spPr/>
      <dgm:t>
        <a:bodyPr/>
        <a:lstStyle/>
        <a:p>
          <a:r>
            <a:rPr lang="en-GB" sz="1100" dirty="0"/>
            <a:t>10% rabat </a:t>
          </a:r>
          <a:r>
            <a:rPr lang="en-GB" sz="1100" dirty="0" err="1"/>
            <a:t>på</a:t>
          </a:r>
          <a:r>
            <a:rPr lang="en-GB" sz="1100" dirty="0"/>
            <a:t> </a:t>
          </a:r>
          <a:r>
            <a:rPr lang="en-GB" sz="1100" dirty="0" err="1"/>
            <a:t>vaskeabonnementer</a:t>
          </a:r>
          <a:r>
            <a:rPr lang="en-GB" sz="1100" dirty="0"/>
            <a:t> (</a:t>
          </a:r>
          <a:r>
            <a:rPr lang="en-GB" sz="1100" dirty="0" err="1"/>
            <a:t>kun</a:t>
          </a:r>
          <a:r>
            <a:rPr lang="en-GB" sz="1100" dirty="0"/>
            <a:t> Shell)</a:t>
          </a:r>
        </a:p>
      </dgm:t>
    </dgm:pt>
    <dgm:pt modelId="{9FACA101-A54C-4661-B78E-083F90E1468F}" type="parTrans" cxnId="{C789B525-B571-49FB-9328-2C3B26B1D8C0}">
      <dgm:prSet/>
      <dgm:spPr/>
      <dgm:t>
        <a:bodyPr/>
        <a:lstStyle/>
        <a:p>
          <a:endParaRPr lang="en-GB"/>
        </a:p>
      </dgm:t>
    </dgm:pt>
    <dgm:pt modelId="{8D321DF5-F718-4AF4-9AF4-F31A4145FFC6}" type="sibTrans" cxnId="{C789B525-B571-49FB-9328-2C3B26B1D8C0}">
      <dgm:prSet/>
      <dgm:spPr/>
      <dgm:t>
        <a:bodyPr/>
        <a:lstStyle/>
        <a:p>
          <a:endParaRPr lang="en-GB"/>
        </a:p>
      </dgm:t>
    </dgm:pt>
    <dgm:pt modelId="{8F48D908-F219-4FBA-9C69-5DC4CA172F39}">
      <dgm:prSet phldrT="[Tekst]" custT="1"/>
      <dgm:spPr/>
      <dgm:t>
        <a:bodyPr/>
        <a:lstStyle/>
        <a:p>
          <a:r>
            <a:rPr lang="en-GB" sz="1100" dirty="0" err="1"/>
            <a:t>Både</a:t>
          </a:r>
          <a:r>
            <a:rPr lang="en-GB" sz="1100" dirty="0"/>
            <a:t> </a:t>
          </a:r>
          <a:r>
            <a:rPr lang="en-GB" sz="1100" dirty="0" err="1"/>
            <a:t>hos</a:t>
          </a:r>
          <a:r>
            <a:rPr lang="en-GB" sz="1100" dirty="0"/>
            <a:t> F24, Q8 </a:t>
          </a:r>
          <a:r>
            <a:rPr lang="en-GB" sz="1200" dirty="0" err="1"/>
            <a:t>og</a:t>
          </a:r>
          <a:r>
            <a:rPr lang="en-GB" sz="1200" dirty="0"/>
            <a:t> Shell</a:t>
          </a:r>
        </a:p>
      </dgm:t>
    </dgm:pt>
    <dgm:pt modelId="{B6F341CA-F5D8-4631-83D4-9B01365830FB}" type="parTrans" cxnId="{53040C41-0578-43D6-8F09-26F351901AF5}">
      <dgm:prSet/>
      <dgm:spPr/>
      <dgm:t>
        <a:bodyPr/>
        <a:lstStyle/>
        <a:p>
          <a:endParaRPr lang="en-GB"/>
        </a:p>
      </dgm:t>
    </dgm:pt>
    <dgm:pt modelId="{85B3B193-724F-4A33-B65E-3B1AC7CCA4B0}" type="sibTrans" cxnId="{53040C41-0578-43D6-8F09-26F351901AF5}">
      <dgm:prSet/>
      <dgm:spPr/>
      <dgm:t>
        <a:bodyPr/>
        <a:lstStyle/>
        <a:p>
          <a:endParaRPr lang="en-GB"/>
        </a:p>
      </dgm:t>
    </dgm:pt>
    <dgm:pt modelId="{AB40795F-F707-4C74-9C0B-4A1FF3990E31}">
      <dgm:prSet phldrT="[Tekst]" custT="1"/>
      <dgm:spPr/>
      <dgm:t>
        <a:bodyPr/>
        <a:lstStyle/>
        <a:p>
          <a:endParaRPr lang="en-GB" sz="1100" dirty="0"/>
        </a:p>
      </dgm:t>
    </dgm:pt>
    <dgm:pt modelId="{81BABED4-4000-4DBD-9C57-71DCAC668385}" type="parTrans" cxnId="{6729B3BD-32C8-41D6-81CC-C41F69FF18A2}">
      <dgm:prSet/>
      <dgm:spPr/>
      <dgm:t>
        <a:bodyPr/>
        <a:lstStyle/>
        <a:p>
          <a:endParaRPr lang="en-GB"/>
        </a:p>
      </dgm:t>
    </dgm:pt>
    <dgm:pt modelId="{3EF66317-4FD9-4AC4-A205-4E8BCBF88DC5}" type="sibTrans" cxnId="{6729B3BD-32C8-41D6-81CC-C41F69FF18A2}">
      <dgm:prSet/>
      <dgm:spPr/>
      <dgm:t>
        <a:bodyPr/>
        <a:lstStyle/>
        <a:p>
          <a:endParaRPr lang="en-GB"/>
        </a:p>
      </dgm:t>
    </dgm:pt>
    <dgm:pt modelId="{3F92E6FD-F06B-4A07-ACC7-2AC47991597F}">
      <dgm:prSet phldrT="[Tekst]" custT="1"/>
      <dgm:spPr/>
      <dgm:t>
        <a:bodyPr/>
        <a:lstStyle/>
        <a:p>
          <a:pPr marL="57150" indent="0"/>
          <a:r>
            <a:rPr lang="en-GB" sz="1100" dirty="0">
              <a:latin typeface="+mn-lt"/>
            </a:rPr>
            <a:t>  ID </a:t>
          </a:r>
          <a:r>
            <a:rPr lang="en-GB" sz="1100" dirty="0" err="1">
              <a:latin typeface="+mn-lt"/>
            </a:rPr>
            <a:t>tyveri</a:t>
          </a:r>
          <a:endParaRPr lang="en-GB" sz="1100" dirty="0">
            <a:latin typeface="+mn-lt"/>
          </a:endParaRPr>
        </a:p>
      </dgm:t>
    </dgm:pt>
    <dgm:pt modelId="{A9D01040-BD07-40A9-94A3-E7853329C050}" type="parTrans" cxnId="{A0A93BBF-CD9F-4930-8EFA-86960E91C694}">
      <dgm:prSet/>
      <dgm:spPr/>
      <dgm:t>
        <a:bodyPr/>
        <a:lstStyle/>
        <a:p>
          <a:endParaRPr lang="en-GB"/>
        </a:p>
      </dgm:t>
    </dgm:pt>
    <dgm:pt modelId="{0CC33AE3-0473-464C-ACDC-75A957B90937}" type="sibTrans" cxnId="{A0A93BBF-CD9F-4930-8EFA-86960E91C694}">
      <dgm:prSet/>
      <dgm:spPr/>
      <dgm:t>
        <a:bodyPr/>
        <a:lstStyle/>
        <a:p>
          <a:endParaRPr lang="en-GB"/>
        </a:p>
      </dgm:t>
    </dgm:pt>
    <dgm:pt modelId="{2BD9D39C-86CC-4DA9-B995-376C2C73A2D9}" type="pres">
      <dgm:prSet presAssocID="{728D3D4A-64A7-4450-A381-5DB189A5D7A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2C88239-D1EE-40F0-89C2-D20BECA471DE}" type="pres">
      <dgm:prSet presAssocID="{728D3D4A-64A7-4450-A381-5DB189A5D7A6}" presName="children" presStyleCnt="0"/>
      <dgm:spPr/>
    </dgm:pt>
    <dgm:pt modelId="{A85CE1ED-D6CB-4986-BB0C-7A0AD47FE940}" type="pres">
      <dgm:prSet presAssocID="{728D3D4A-64A7-4450-A381-5DB189A5D7A6}" presName="child1group" presStyleCnt="0"/>
      <dgm:spPr/>
    </dgm:pt>
    <dgm:pt modelId="{198B7820-27DE-4AA7-8960-B747D536F974}" type="pres">
      <dgm:prSet presAssocID="{728D3D4A-64A7-4450-A381-5DB189A5D7A6}" presName="child1" presStyleLbl="bgAcc1" presStyleIdx="0" presStyleCnt="4" custScaleX="130371" custScaleY="106683" custLinFactNeighborX="-12074" custLinFactNeighborY="1202"/>
      <dgm:spPr/>
    </dgm:pt>
    <dgm:pt modelId="{BDE5BF66-BB10-4B9C-BC8B-236E12B61A8B}" type="pres">
      <dgm:prSet presAssocID="{728D3D4A-64A7-4450-A381-5DB189A5D7A6}" presName="child1Text" presStyleLbl="bgAcc1" presStyleIdx="0" presStyleCnt="4">
        <dgm:presLayoutVars>
          <dgm:bulletEnabled val="1"/>
        </dgm:presLayoutVars>
      </dgm:prSet>
      <dgm:spPr/>
    </dgm:pt>
    <dgm:pt modelId="{62E5F2DA-FB9C-43D9-BE02-959734458413}" type="pres">
      <dgm:prSet presAssocID="{728D3D4A-64A7-4450-A381-5DB189A5D7A6}" presName="child2group" presStyleCnt="0"/>
      <dgm:spPr/>
    </dgm:pt>
    <dgm:pt modelId="{8890B6ED-E3B6-43ED-B823-B726F1E08FB7}" type="pres">
      <dgm:prSet presAssocID="{728D3D4A-64A7-4450-A381-5DB189A5D7A6}" presName="child2" presStyleLbl="bgAcc1" presStyleIdx="1" presStyleCnt="4" custScaleX="135556" custScaleY="110742" custLinFactNeighborX="5083" custLinFactNeighborY="554"/>
      <dgm:spPr/>
    </dgm:pt>
    <dgm:pt modelId="{777D4439-060F-4A71-AA2B-54501DB34D1C}" type="pres">
      <dgm:prSet presAssocID="{728D3D4A-64A7-4450-A381-5DB189A5D7A6}" presName="child2Text" presStyleLbl="bgAcc1" presStyleIdx="1" presStyleCnt="4">
        <dgm:presLayoutVars>
          <dgm:bulletEnabled val="1"/>
        </dgm:presLayoutVars>
      </dgm:prSet>
      <dgm:spPr/>
    </dgm:pt>
    <dgm:pt modelId="{E966334E-7443-475B-9E21-5B54C35DE29E}" type="pres">
      <dgm:prSet presAssocID="{728D3D4A-64A7-4450-A381-5DB189A5D7A6}" presName="child3group" presStyleCnt="0"/>
      <dgm:spPr/>
    </dgm:pt>
    <dgm:pt modelId="{A879C027-72C7-46AE-8DFF-80BE2E13C756}" type="pres">
      <dgm:prSet presAssocID="{728D3D4A-64A7-4450-A381-5DB189A5D7A6}" presName="child3" presStyleLbl="bgAcc1" presStyleIdx="2" presStyleCnt="4" custScaleX="121676" custScaleY="96968" custLinFactNeighborX="9418" custLinFactNeighborY="3006"/>
      <dgm:spPr/>
    </dgm:pt>
    <dgm:pt modelId="{76C551E9-E2BA-4D1C-919C-80709C2AC3EE}" type="pres">
      <dgm:prSet presAssocID="{728D3D4A-64A7-4450-A381-5DB189A5D7A6}" presName="child3Text" presStyleLbl="bgAcc1" presStyleIdx="2" presStyleCnt="4">
        <dgm:presLayoutVars>
          <dgm:bulletEnabled val="1"/>
        </dgm:presLayoutVars>
      </dgm:prSet>
      <dgm:spPr/>
    </dgm:pt>
    <dgm:pt modelId="{5A1E7D17-28FC-4218-B576-F003A9F5785E}" type="pres">
      <dgm:prSet presAssocID="{728D3D4A-64A7-4450-A381-5DB189A5D7A6}" presName="child4group" presStyleCnt="0"/>
      <dgm:spPr/>
    </dgm:pt>
    <dgm:pt modelId="{5576B636-E3EF-46C0-8424-5E0469B87F8D}" type="pres">
      <dgm:prSet presAssocID="{728D3D4A-64A7-4450-A381-5DB189A5D7A6}" presName="child4" presStyleLbl="bgAcc1" presStyleIdx="3" presStyleCnt="4" custScaleX="127631" custScaleY="102232" custLinFactNeighborX="-18672" custLinFactNeighborY="-5405"/>
      <dgm:spPr/>
    </dgm:pt>
    <dgm:pt modelId="{C05437AD-6C2F-4A65-8E89-78D4940A6C93}" type="pres">
      <dgm:prSet presAssocID="{728D3D4A-64A7-4450-A381-5DB189A5D7A6}" presName="child4Text" presStyleLbl="bgAcc1" presStyleIdx="3" presStyleCnt="4">
        <dgm:presLayoutVars>
          <dgm:bulletEnabled val="1"/>
        </dgm:presLayoutVars>
      </dgm:prSet>
      <dgm:spPr/>
    </dgm:pt>
    <dgm:pt modelId="{FA2A56DC-DF5D-4688-BD61-DF936B73E11F}" type="pres">
      <dgm:prSet presAssocID="{728D3D4A-64A7-4450-A381-5DB189A5D7A6}" presName="childPlaceholder" presStyleCnt="0"/>
      <dgm:spPr/>
    </dgm:pt>
    <dgm:pt modelId="{040B423F-DCEB-41D2-8846-C3A8457F4FA2}" type="pres">
      <dgm:prSet presAssocID="{728D3D4A-64A7-4450-A381-5DB189A5D7A6}" presName="circle" presStyleCnt="0"/>
      <dgm:spPr/>
    </dgm:pt>
    <dgm:pt modelId="{EB945743-0C19-42C0-AFCC-92DCB206CA71}" type="pres">
      <dgm:prSet presAssocID="{728D3D4A-64A7-4450-A381-5DB189A5D7A6}" presName="quadrant1" presStyleLbl="node1" presStyleIdx="0" presStyleCnt="4" custLinFactNeighborX="-510" custLinFactNeighborY="2040">
        <dgm:presLayoutVars>
          <dgm:chMax val="1"/>
          <dgm:bulletEnabled val="1"/>
        </dgm:presLayoutVars>
      </dgm:prSet>
      <dgm:spPr/>
    </dgm:pt>
    <dgm:pt modelId="{C375AB28-4A11-4115-82F2-DED8E9E5DCA0}" type="pres">
      <dgm:prSet presAssocID="{728D3D4A-64A7-4450-A381-5DB189A5D7A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726F51E-30B2-48D2-8574-DCBFB9A5873B}" type="pres">
      <dgm:prSet presAssocID="{728D3D4A-64A7-4450-A381-5DB189A5D7A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6322A1E-ACCC-40D2-9722-BD2627767CBB}" type="pres">
      <dgm:prSet presAssocID="{728D3D4A-64A7-4450-A381-5DB189A5D7A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2EC3CAB-5FD7-4789-822E-AE69A7828D8F}" type="pres">
      <dgm:prSet presAssocID="{728D3D4A-64A7-4450-A381-5DB189A5D7A6}" presName="quadrantPlaceholder" presStyleCnt="0"/>
      <dgm:spPr/>
    </dgm:pt>
    <dgm:pt modelId="{648ED048-7FA7-4C9F-9BE0-B3182CAF053A}" type="pres">
      <dgm:prSet presAssocID="{728D3D4A-64A7-4450-A381-5DB189A5D7A6}" presName="center1" presStyleLbl="fgShp" presStyleIdx="0" presStyleCnt="2"/>
      <dgm:spPr/>
    </dgm:pt>
    <dgm:pt modelId="{AD91543A-CE77-498C-9A97-E0C4400873FA}" type="pres">
      <dgm:prSet presAssocID="{728D3D4A-64A7-4450-A381-5DB189A5D7A6}" presName="center2" presStyleLbl="fgShp" presStyleIdx="1" presStyleCnt="2"/>
      <dgm:spPr/>
    </dgm:pt>
  </dgm:ptLst>
  <dgm:cxnLst>
    <dgm:cxn modelId="{243F0100-3204-4552-A0A7-50D8E1636770}" type="presOf" srcId="{59E2895D-D1D2-4FA1-B8D7-D899307468B4}" destId="{A879C027-72C7-46AE-8DFF-80BE2E13C756}" srcOrd="0" destOrd="2" presId="urn:microsoft.com/office/officeart/2005/8/layout/cycle4"/>
    <dgm:cxn modelId="{78BE3A00-0F65-4B20-864E-8F1CBD4D0F1B}" srcId="{E25D05E4-959D-48F7-8823-2657943F69B1}" destId="{42E65B74-DFED-4121-AA8E-30CDA3D60148}" srcOrd="1" destOrd="0" parTransId="{BA40597A-5C9B-48B5-A2B0-D9E5D1D4DA02}" sibTransId="{96B1256B-378C-4280-8507-51D9D94B0A11}"/>
    <dgm:cxn modelId="{C7A66209-3638-415D-BE6A-F80DC7A5E15D}" type="presOf" srcId="{9E57CE3F-1D93-4180-9CAF-57BFE1A16F53}" destId="{198B7820-27DE-4AA7-8960-B747D536F974}" srcOrd="0" destOrd="0" presId="urn:microsoft.com/office/officeart/2005/8/layout/cycle4"/>
    <dgm:cxn modelId="{210EFB0B-A3D9-4E86-8513-CB3941C37EBD}" type="presOf" srcId="{506D8CAB-AE74-48F7-AEBD-0362F9118314}" destId="{198B7820-27DE-4AA7-8960-B747D536F974}" srcOrd="0" destOrd="2" presId="urn:microsoft.com/office/officeart/2005/8/layout/cycle4"/>
    <dgm:cxn modelId="{A1F4E613-4A08-4CE4-9B72-6F51972ECC75}" type="presOf" srcId="{C3B7716C-0212-44B7-A9D2-AD6698004B91}" destId="{BDE5BF66-BB10-4B9C-BC8B-236E12B61A8B}" srcOrd="1" destOrd="3" presId="urn:microsoft.com/office/officeart/2005/8/layout/cycle4"/>
    <dgm:cxn modelId="{C6A37516-5227-4007-A6F9-ACA6593C193D}" type="presOf" srcId="{728D3D4A-64A7-4450-A381-5DB189A5D7A6}" destId="{2BD9D39C-86CC-4DA9-B995-376C2C73A2D9}" srcOrd="0" destOrd="0" presId="urn:microsoft.com/office/officeart/2005/8/layout/cycle4"/>
    <dgm:cxn modelId="{BBB44E1D-2214-4781-ABBD-E4A2B41D8F72}" type="presOf" srcId="{E25D05E4-959D-48F7-8823-2657943F69B1}" destId="{C375AB28-4A11-4115-82F2-DED8E9E5DCA0}" srcOrd="0" destOrd="0" presId="urn:microsoft.com/office/officeart/2005/8/layout/cycle4"/>
    <dgm:cxn modelId="{7A481823-D8C5-4989-B25D-3929C3952454}" type="presOf" srcId="{9E57CE3F-1D93-4180-9CAF-57BFE1A16F53}" destId="{BDE5BF66-BB10-4B9C-BC8B-236E12B61A8B}" srcOrd="1" destOrd="0" presId="urn:microsoft.com/office/officeart/2005/8/layout/cycle4"/>
    <dgm:cxn modelId="{C789B525-B571-49FB-9328-2C3B26B1D8C0}" srcId="{2EBF2739-CD10-4075-BC12-571B6CE3C43E}" destId="{C3B7716C-0212-44B7-A9D2-AD6698004B91}" srcOrd="3" destOrd="0" parTransId="{9FACA101-A54C-4661-B78E-083F90E1468F}" sibTransId="{8D321DF5-F718-4AF4-9AF4-F31A4145FFC6}"/>
    <dgm:cxn modelId="{EB86C729-0C39-4511-A444-BD4AA7ED0767}" srcId="{DD7094F0-6CD4-4A62-922C-2634195D831F}" destId="{59E2895D-D1D2-4FA1-B8D7-D899307468B4}" srcOrd="2" destOrd="0" parTransId="{41E5054A-B164-4EF5-AFEF-2E348425C140}" sibTransId="{F75CA729-A94E-4242-A279-9514068E0537}"/>
    <dgm:cxn modelId="{E65BF030-A37A-4799-AA20-52E0666A3A04}" type="presOf" srcId="{8E5F8ED7-2450-4FB4-95A8-BF431F722539}" destId="{5576B636-E3EF-46C0-8424-5E0469B87F8D}" srcOrd="0" destOrd="0" presId="urn:microsoft.com/office/officeart/2005/8/layout/cycle4"/>
    <dgm:cxn modelId="{45564736-F5B0-4B2C-B23F-C4979DCC7363}" srcId="{E25D05E4-959D-48F7-8823-2657943F69B1}" destId="{791E0F7A-FDD1-485D-A697-59FA8F4B1340}" srcOrd="4" destOrd="0" parTransId="{EB089DEB-40B3-4878-A19F-384AAB8B4F46}" sibTransId="{ACB6AF3A-D816-4524-93C1-5317F3C224F6}"/>
    <dgm:cxn modelId="{444A323A-671A-4859-BDD4-672039DC9B25}" type="presOf" srcId="{74EF7A8A-BFBC-4DA0-AE52-A353BCB14D59}" destId="{8890B6ED-E3B6-43ED-B823-B726F1E08FB7}" srcOrd="0" destOrd="2" presId="urn:microsoft.com/office/officeart/2005/8/layout/cycle4"/>
    <dgm:cxn modelId="{5DA0303D-B3BB-4F7B-855F-C06DE3A1EFF2}" type="presOf" srcId="{C4B8F75F-469B-406A-93E9-9020B789E32D}" destId="{777D4439-060F-4A71-AA2B-54501DB34D1C}" srcOrd="1" destOrd="0" presId="urn:microsoft.com/office/officeart/2005/8/layout/cycle4"/>
    <dgm:cxn modelId="{0D71413E-951B-4C5B-967B-7C4A072F4E91}" type="presOf" srcId="{BC1A1FC9-B309-4A0E-99C8-FC682B85EE50}" destId="{A879C027-72C7-46AE-8DFF-80BE2E13C756}" srcOrd="0" destOrd="1" presId="urn:microsoft.com/office/officeart/2005/8/layout/cycle4"/>
    <dgm:cxn modelId="{009E543E-F2D8-4E81-8764-EE8FCCB36610}" type="presOf" srcId="{8F48D908-F219-4FBA-9C69-5DC4CA172F39}" destId="{198B7820-27DE-4AA7-8960-B747D536F974}" srcOrd="0" destOrd="5" presId="urn:microsoft.com/office/officeart/2005/8/layout/cycle4"/>
    <dgm:cxn modelId="{147DDB3E-E921-41DE-A2EB-C7A372AF2D55}" type="presOf" srcId="{74EF7A8A-BFBC-4DA0-AE52-A353BCB14D59}" destId="{777D4439-060F-4A71-AA2B-54501DB34D1C}" srcOrd="1" destOrd="2" presId="urn:microsoft.com/office/officeart/2005/8/layout/cycle4"/>
    <dgm:cxn modelId="{1ADB815E-5141-499E-A66C-FDDB11799EA6}" type="presOf" srcId="{EE5A3970-8A53-4227-9747-42369B97DD5E}" destId="{76C551E9-E2BA-4D1C-919C-80709C2AC3EE}" srcOrd="1" destOrd="0" presId="urn:microsoft.com/office/officeart/2005/8/layout/cycle4"/>
    <dgm:cxn modelId="{53040C41-0578-43D6-8F09-26F351901AF5}" srcId="{2EBF2739-CD10-4075-BC12-571B6CE3C43E}" destId="{8F48D908-F219-4FBA-9C69-5DC4CA172F39}" srcOrd="5" destOrd="0" parTransId="{B6F341CA-F5D8-4631-83D4-9B01365830FB}" sibTransId="{85B3B193-724F-4A33-B65E-3B1AC7CCA4B0}"/>
    <dgm:cxn modelId="{F1D54862-C2C7-445F-94C2-6224696F2826}" srcId="{2EBF2739-CD10-4075-BC12-571B6CE3C43E}" destId="{506D8CAB-AE74-48F7-AEBD-0362F9118314}" srcOrd="2" destOrd="0" parTransId="{9EE0B5BC-4736-412A-9622-619698A9E5C6}" sibTransId="{2B38372E-C00E-4770-B9A1-7E669FAA99D7}"/>
    <dgm:cxn modelId="{10AE2B67-9E1A-4DA7-998C-E9552D85210A}" type="presOf" srcId="{C3B7716C-0212-44B7-A9D2-AD6698004B91}" destId="{198B7820-27DE-4AA7-8960-B747D536F974}" srcOrd="0" destOrd="3" presId="urn:microsoft.com/office/officeart/2005/8/layout/cycle4"/>
    <dgm:cxn modelId="{D0153047-8B10-4B5D-8823-BF4EADD6DE49}" type="presOf" srcId="{59E2895D-D1D2-4FA1-B8D7-D899307468B4}" destId="{76C551E9-E2BA-4D1C-919C-80709C2AC3EE}" srcOrd="1" destOrd="2" presId="urn:microsoft.com/office/officeart/2005/8/layout/cycle4"/>
    <dgm:cxn modelId="{94FBD84B-B7FC-4AD0-8EF2-76766925D6ED}" type="presOf" srcId="{8F48D908-F219-4FBA-9C69-5DC4CA172F39}" destId="{BDE5BF66-BB10-4B9C-BC8B-236E12B61A8B}" srcOrd="1" destOrd="5" presId="urn:microsoft.com/office/officeart/2005/8/layout/cycle4"/>
    <dgm:cxn modelId="{EF472971-041A-4378-8048-576C47367E0A}" srcId="{DD7094F0-6CD4-4A62-922C-2634195D831F}" destId="{EE5A3970-8A53-4227-9747-42369B97DD5E}" srcOrd="0" destOrd="0" parTransId="{68CCAAEA-3A9A-41B3-84DC-878692F86A33}" sibTransId="{61AD19F9-7EF3-460F-98FD-7D89819D983A}"/>
    <dgm:cxn modelId="{D955E353-42E5-4B44-B175-09318CFDE359}" type="presOf" srcId="{506D8CAB-AE74-48F7-AEBD-0362F9118314}" destId="{BDE5BF66-BB10-4B9C-BC8B-236E12B61A8B}" srcOrd="1" destOrd="2" presId="urn:microsoft.com/office/officeart/2005/8/layout/cycle4"/>
    <dgm:cxn modelId="{A5ADA557-5ED1-44C8-A212-9787AA607184}" type="presOf" srcId="{791E0F7A-FDD1-485D-A697-59FA8F4B1340}" destId="{8890B6ED-E3B6-43ED-B823-B726F1E08FB7}" srcOrd="0" destOrd="4" presId="urn:microsoft.com/office/officeart/2005/8/layout/cycle4"/>
    <dgm:cxn modelId="{C9246358-6A89-4234-8514-BC442BB71BA8}" type="presOf" srcId="{DD7094F0-6CD4-4A62-922C-2634195D831F}" destId="{B726F51E-30B2-48D2-8574-DCBFB9A5873B}" srcOrd="0" destOrd="0" presId="urn:microsoft.com/office/officeart/2005/8/layout/cycle4"/>
    <dgm:cxn modelId="{5A3F1B7D-CCDE-492B-B1BB-FF730CF11B8E}" type="presOf" srcId="{C4B8F75F-469B-406A-93E9-9020B789E32D}" destId="{8890B6ED-E3B6-43ED-B823-B726F1E08FB7}" srcOrd="0" destOrd="0" presId="urn:microsoft.com/office/officeart/2005/8/layout/cycle4"/>
    <dgm:cxn modelId="{5CB94D82-F911-4920-AF1B-E2E131D36BFE}" type="presOf" srcId="{791E0F7A-FDD1-485D-A697-59FA8F4B1340}" destId="{777D4439-060F-4A71-AA2B-54501DB34D1C}" srcOrd="1" destOrd="4" presId="urn:microsoft.com/office/officeart/2005/8/layout/cycle4"/>
    <dgm:cxn modelId="{57AB7F86-0BA7-47B4-957F-3ACA0192E17E}" srcId="{E25D05E4-959D-48F7-8823-2657943F69B1}" destId="{C4B8F75F-469B-406A-93E9-9020B789E32D}" srcOrd="0" destOrd="0" parTransId="{39507940-8CEB-405A-9607-0E7D81A77960}" sibTransId="{FF0F8D0D-250D-461E-9F15-184ED76117E0}"/>
    <dgm:cxn modelId="{F1EC399F-5759-43B3-9EF4-0948526A0246}" type="presOf" srcId="{42E65B74-DFED-4121-AA8E-30CDA3D60148}" destId="{8890B6ED-E3B6-43ED-B823-B726F1E08FB7}" srcOrd="0" destOrd="1" presId="urn:microsoft.com/office/officeart/2005/8/layout/cycle4"/>
    <dgm:cxn modelId="{69F91CA1-BAFE-4322-A19F-35A176C8D15C}" type="presOf" srcId="{8E5F8ED7-2450-4FB4-95A8-BF431F722539}" destId="{C05437AD-6C2F-4A65-8E89-78D4940A6C93}" srcOrd="1" destOrd="0" presId="urn:microsoft.com/office/officeart/2005/8/layout/cycle4"/>
    <dgm:cxn modelId="{555963A2-BD3F-472D-BDFD-475D9DAD961B}" type="presOf" srcId="{42E65B74-DFED-4121-AA8E-30CDA3D60148}" destId="{777D4439-060F-4A71-AA2B-54501DB34D1C}" srcOrd="1" destOrd="1" presId="urn:microsoft.com/office/officeart/2005/8/layout/cycle4"/>
    <dgm:cxn modelId="{9A0318AB-A87E-4090-A71B-C69B980E8050}" srcId="{728D3D4A-64A7-4450-A381-5DB189A5D7A6}" destId="{DD7094F0-6CD4-4A62-922C-2634195D831F}" srcOrd="2" destOrd="0" parTransId="{2BA39AFE-54D8-404C-A8B7-B8BC1E4EAE98}" sibTransId="{A26B15E8-A37D-4C71-9A0D-98C4F4CB4389}"/>
    <dgm:cxn modelId="{C4DCB0AD-9B2E-42A3-9B0A-449F97555904}" srcId="{728D3D4A-64A7-4450-A381-5DB189A5D7A6}" destId="{E25D05E4-959D-48F7-8823-2657943F69B1}" srcOrd="1" destOrd="0" parTransId="{A60D7CB9-0E0E-4F8C-A389-2F6860F7CC36}" sibTransId="{37FED3FC-14B2-4187-9371-1060771777FB}"/>
    <dgm:cxn modelId="{94A9DEAD-D3A9-4636-A9C2-B59A233098FF}" type="presOf" srcId="{5B532C86-570E-4797-B7D5-AEBA1A3DA08B}" destId="{86322A1E-ACCC-40D2-9722-BD2627767CBB}" srcOrd="0" destOrd="0" presId="urn:microsoft.com/office/officeart/2005/8/layout/cycle4"/>
    <dgm:cxn modelId="{AE7B71B3-0F75-4207-A4C1-ABA989122605}" type="presOf" srcId="{EE5A3970-8A53-4227-9747-42369B97DD5E}" destId="{A879C027-72C7-46AE-8DFF-80BE2E13C756}" srcOrd="0" destOrd="0" presId="urn:microsoft.com/office/officeart/2005/8/layout/cycle4"/>
    <dgm:cxn modelId="{2EC4E9B8-AF18-4D20-AE00-2C14ED1A8B35}" type="presOf" srcId="{7DFB58E6-8743-42A0-8A70-B233D727CCEE}" destId="{BDE5BF66-BB10-4B9C-BC8B-236E12B61A8B}" srcOrd="1" destOrd="1" presId="urn:microsoft.com/office/officeart/2005/8/layout/cycle4"/>
    <dgm:cxn modelId="{9A96AFBD-B046-4D54-81BA-F41FEDC638BE}" srcId="{728D3D4A-64A7-4450-A381-5DB189A5D7A6}" destId="{5B532C86-570E-4797-B7D5-AEBA1A3DA08B}" srcOrd="3" destOrd="0" parTransId="{4BE3ED57-4F50-43D9-A96C-E14D80CF84D7}" sibTransId="{97A964BE-3576-4668-AA0D-1609AE4B6C54}"/>
    <dgm:cxn modelId="{6729B3BD-32C8-41D6-81CC-C41F69FF18A2}" srcId="{2EBF2739-CD10-4075-BC12-571B6CE3C43E}" destId="{AB40795F-F707-4C74-9C0B-4A1FF3990E31}" srcOrd="4" destOrd="0" parTransId="{81BABED4-4000-4DBD-9C57-71DCAC668385}" sibTransId="{3EF66317-4FD9-4AC4-A205-4E8BCBF88DC5}"/>
    <dgm:cxn modelId="{A0A93BBF-CD9F-4930-8EFA-86960E91C694}" srcId="{E25D05E4-959D-48F7-8823-2657943F69B1}" destId="{3F92E6FD-F06B-4A07-ACC7-2AC47991597F}" srcOrd="3" destOrd="0" parTransId="{A9D01040-BD07-40A9-94A3-E7853329C050}" sibTransId="{0CC33AE3-0473-464C-ACDC-75A957B90937}"/>
    <dgm:cxn modelId="{F9C760C9-8569-45D1-8205-D093050C8A75}" type="presOf" srcId="{2EBF2739-CD10-4075-BC12-571B6CE3C43E}" destId="{EB945743-0C19-42C0-AFCC-92DCB206CA71}" srcOrd="0" destOrd="0" presId="urn:microsoft.com/office/officeart/2005/8/layout/cycle4"/>
    <dgm:cxn modelId="{90D54FCB-3546-43B0-8CB5-660916D5FD5B}" srcId="{728D3D4A-64A7-4450-A381-5DB189A5D7A6}" destId="{2EBF2739-CD10-4075-BC12-571B6CE3C43E}" srcOrd="0" destOrd="0" parTransId="{18903C77-71FC-46C1-AF0B-3310E1A3A95C}" sibTransId="{63A62D9C-79D4-4CB6-9FAE-F08E104DE61C}"/>
    <dgm:cxn modelId="{81E70ACC-7CBD-4E95-8422-CEC6E6679911}" type="presOf" srcId="{AB40795F-F707-4C74-9C0B-4A1FF3990E31}" destId="{BDE5BF66-BB10-4B9C-BC8B-236E12B61A8B}" srcOrd="1" destOrd="4" presId="urn:microsoft.com/office/officeart/2005/8/layout/cycle4"/>
    <dgm:cxn modelId="{941A90CF-86CD-420A-8122-B6F1E0EFAD66}" srcId="{DD7094F0-6CD4-4A62-922C-2634195D831F}" destId="{BC1A1FC9-B309-4A0E-99C8-FC682B85EE50}" srcOrd="1" destOrd="0" parTransId="{0B74AF75-5BCA-49ED-93D4-1FD1E1714B88}" sibTransId="{427337DC-C2D8-4D22-AD9B-18CCB3152C75}"/>
    <dgm:cxn modelId="{7C0B3CD6-78E7-497C-A7DF-F846A16F9512}" type="presOf" srcId="{AB40795F-F707-4C74-9C0B-4A1FF3990E31}" destId="{198B7820-27DE-4AA7-8960-B747D536F974}" srcOrd="0" destOrd="4" presId="urn:microsoft.com/office/officeart/2005/8/layout/cycle4"/>
    <dgm:cxn modelId="{B9AEC4D7-FC57-42C0-B907-95A3042FE07F}" type="presOf" srcId="{BC1A1FC9-B309-4A0E-99C8-FC682B85EE50}" destId="{76C551E9-E2BA-4D1C-919C-80709C2AC3EE}" srcOrd="1" destOrd="1" presId="urn:microsoft.com/office/officeart/2005/8/layout/cycle4"/>
    <dgm:cxn modelId="{3AB2ADE3-7302-4DCA-9B41-A5551A79BDFB}" srcId="{2EBF2739-CD10-4075-BC12-571B6CE3C43E}" destId="{9E57CE3F-1D93-4180-9CAF-57BFE1A16F53}" srcOrd="0" destOrd="0" parTransId="{D3DE341F-8BDF-493A-B029-2F436881CBED}" sibTransId="{EDA2170F-3AEB-43C4-B47F-08B2B78D54E8}"/>
    <dgm:cxn modelId="{76F58FED-D5AB-4522-83AB-61006053AAAA}" srcId="{2EBF2739-CD10-4075-BC12-571B6CE3C43E}" destId="{7DFB58E6-8743-42A0-8A70-B233D727CCEE}" srcOrd="1" destOrd="0" parTransId="{680D220D-0F39-4E70-81E1-E13C4A58CF46}" sibTransId="{D10E6220-CBCC-4167-AE61-54D19B5CE768}"/>
    <dgm:cxn modelId="{08ABFBF0-60C6-49D1-935A-37AC4BB42F2C}" type="presOf" srcId="{7DFB58E6-8743-42A0-8A70-B233D727CCEE}" destId="{198B7820-27DE-4AA7-8960-B747D536F974}" srcOrd="0" destOrd="1" presId="urn:microsoft.com/office/officeart/2005/8/layout/cycle4"/>
    <dgm:cxn modelId="{7FD742F1-9900-4E31-A49E-FD0183EB2966}" srcId="{E25D05E4-959D-48F7-8823-2657943F69B1}" destId="{74EF7A8A-BFBC-4DA0-AE52-A353BCB14D59}" srcOrd="2" destOrd="0" parTransId="{C5166DC5-0137-4930-9C0F-66768134A34E}" sibTransId="{27E52EE6-B160-4975-93EF-AF768BB28701}"/>
    <dgm:cxn modelId="{856320FA-2AD6-449B-8F5C-B6F59631044D}" srcId="{5B532C86-570E-4797-B7D5-AEBA1A3DA08B}" destId="{8E5F8ED7-2450-4FB4-95A8-BF431F722539}" srcOrd="0" destOrd="0" parTransId="{5C4C817C-D149-4703-9709-DDE66C039CFB}" sibTransId="{373447A1-5E0A-4406-BC26-09703CC68802}"/>
    <dgm:cxn modelId="{62607AFD-131F-480E-BA7C-6D0F336E1C88}" type="presOf" srcId="{3F92E6FD-F06B-4A07-ACC7-2AC47991597F}" destId="{8890B6ED-E3B6-43ED-B823-B726F1E08FB7}" srcOrd="0" destOrd="3" presId="urn:microsoft.com/office/officeart/2005/8/layout/cycle4"/>
    <dgm:cxn modelId="{25AA9DFD-E0F6-4F84-966F-BE2C06E59F5A}" type="presOf" srcId="{3F92E6FD-F06B-4A07-ACC7-2AC47991597F}" destId="{777D4439-060F-4A71-AA2B-54501DB34D1C}" srcOrd="1" destOrd="3" presId="urn:microsoft.com/office/officeart/2005/8/layout/cycle4"/>
    <dgm:cxn modelId="{491140A9-9BD2-427B-BCD0-C6E94BA0511F}" type="presParOf" srcId="{2BD9D39C-86CC-4DA9-B995-376C2C73A2D9}" destId="{B2C88239-D1EE-40F0-89C2-D20BECA471DE}" srcOrd="0" destOrd="0" presId="urn:microsoft.com/office/officeart/2005/8/layout/cycle4"/>
    <dgm:cxn modelId="{143A4E75-B234-4328-99CD-F3EED240F2AB}" type="presParOf" srcId="{B2C88239-D1EE-40F0-89C2-D20BECA471DE}" destId="{A85CE1ED-D6CB-4986-BB0C-7A0AD47FE940}" srcOrd="0" destOrd="0" presId="urn:microsoft.com/office/officeart/2005/8/layout/cycle4"/>
    <dgm:cxn modelId="{F4430DE8-1DBB-4278-9391-0E920BB19D85}" type="presParOf" srcId="{A85CE1ED-D6CB-4986-BB0C-7A0AD47FE940}" destId="{198B7820-27DE-4AA7-8960-B747D536F974}" srcOrd="0" destOrd="0" presId="urn:microsoft.com/office/officeart/2005/8/layout/cycle4"/>
    <dgm:cxn modelId="{81B127C7-CA4E-432C-87B6-EC43C74698B8}" type="presParOf" srcId="{A85CE1ED-D6CB-4986-BB0C-7A0AD47FE940}" destId="{BDE5BF66-BB10-4B9C-BC8B-236E12B61A8B}" srcOrd="1" destOrd="0" presId="urn:microsoft.com/office/officeart/2005/8/layout/cycle4"/>
    <dgm:cxn modelId="{8F4F05E0-E227-40DF-A959-E8B4C3096D64}" type="presParOf" srcId="{B2C88239-D1EE-40F0-89C2-D20BECA471DE}" destId="{62E5F2DA-FB9C-43D9-BE02-959734458413}" srcOrd="1" destOrd="0" presId="urn:microsoft.com/office/officeart/2005/8/layout/cycle4"/>
    <dgm:cxn modelId="{E03C079E-5D10-4FF3-A92B-D217660AA6F3}" type="presParOf" srcId="{62E5F2DA-FB9C-43D9-BE02-959734458413}" destId="{8890B6ED-E3B6-43ED-B823-B726F1E08FB7}" srcOrd="0" destOrd="0" presId="urn:microsoft.com/office/officeart/2005/8/layout/cycle4"/>
    <dgm:cxn modelId="{16DDA044-90C7-4C4F-9926-BF9D40A5B2AB}" type="presParOf" srcId="{62E5F2DA-FB9C-43D9-BE02-959734458413}" destId="{777D4439-060F-4A71-AA2B-54501DB34D1C}" srcOrd="1" destOrd="0" presId="urn:microsoft.com/office/officeart/2005/8/layout/cycle4"/>
    <dgm:cxn modelId="{6B62B23B-2B77-4E2B-9446-E1DCBB2D27D1}" type="presParOf" srcId="{B2C88239-D1EE-40F0-89C2-D20BECA471DE}" destId="{E966334E-7443-475B-9E21-5B54C35DE29E}" srcOrd="2" destOrd="0" presId="urn:microsoft.com/office/officeart/2005/8/layout/cycle4"/>
    <dgm:cxn modelId="{CFB8A4FB-E0E7-4917-92D9-044EB8067A39}" type="presParOf" srcId="{E966334E-7443-475B-9E21-5B54C35DE29E}" destId="{A879C027-72C7-46AE-8DFF-80BE2E13C756}" srcOrd="0" destOrd="0" presId="urn:microsoft.com/office/officeart/2005/8/layout/cycle4"/>
    <dgm:cxn modelId="{13EB7D15-40C7-4E31-A256-63AED72DBD70}" type="presParOf" srcId="{E966334E-7443-475B-9E21-5B54C35DE29E}" destId="{76C551E9-E2BA-4D1C-919C-80709C2AC3EE}" srcOrd="1" destOrd="0" presId="urn:microsoft.com/office/officeart/2005/8/layout/cycle4"/>
    <dgm:cxn modelId="{6B7609F6-54A2-468D-8294-14F893DBF770}" type="presParOf" srcId="{B2C88239-D1EE-40F0-89C2-D20BECA471DE}" destId="{5A1E7D17-28FC-4218-B576-F003A9F5785E}" srcOrd="3" destOrd="0" presId="urn:microsoft.com/office/officeart/2005/8/layout/cycle4"/>
    <dgm:cxn modelId="{C37D526E-1194-4E8E-8945-043C8A03E7E7}" type="presParOf" srcId="{5A1E7D17-28FC-4218-B576-F003A9F5785E}" destId="{5576B636-E3EF-46C0-8424-5E0469B87F8D}" srcOrd="0" destOrd="0" presId="urn:microsoft.com/office/officeart/2005/8/layout/cycle4"/>
    <dgm:cxn modelId="{8E13AF2C-8C40-4093-A85D-D4307443AAE5}" type="presParOf" srcId="{5A1E7D17-28FC-4218-B576-F003A9F5785E}" destId="{C05437AD-6C2F-4A65-8E89-78D4940A6C93}" srcOrd="1" destOrd="0" presId="urn:microsoft.com/office/officeart/2005/8/layout/cycle4"/>
    <dgm:cxn modelId="{1A7F2F3A-A442-4771-9835-21BD3EBF761B}" type="presParOf" srcId="{B2C88239-D1EE-40F0-89C2-D20BECA471DE}" destId="{FA2A56DC-DF5D-4688-BD61-DF936B73E11F}" srcOrd="4" destOrd="0" presId="urn:microsoft.com/office/officeart/2005/8/layout/cycle4"/>
    <dgm:cxn modelId="{AE3782B1-4D26-4E69-B0D1-A1DBDF6A56A1}" type="presParOf" srcId="{2BD9D39C-86CC-4DA9-B995-376C2C73A2D9}" destId="{040B423F-DCEB-41D2-8846-C3A8457F4FA2}" srcOrd="1" destOrd="0" presId="urn:microsoft.com/office/officeart/2005/8/layout/cycle4"/>
    <dgm:cxn modelId="{7CE1E7E0-44B1-4D89-AC58-FEB8BA3812A3}" type="presParOf" srcId="{040B423F-DCEB-41D2-8846-C3A8457F4FA2}" destId="{EB945743-0C19-42C0-AFCC-92DCB206CA71}" srcOrd="0" destOrd="0" presId="urn:microsoft.com/office/officeart/2005/8/layout/cycle4"/>
    <dgm:cxn modelId="{0B797B05-57B7-4711-BB3D-F032B96D46B2}" type="presParOf" srcId="{040B423F-DCEB-41D2-8846-C3A8457F4FA2}" destId="{C375AB28-4A11-4115-82F2-DED8E9E5DCA0}" srcOrd="1" destOrd="0" presId="urn:microsoft.com/office/officeart/2005/8/layout/cycle4"/>
    <dgm:cxn modelId="{AA0807AB-B8F9-464C-92CC-1C7EE10BF605}" type="presParOf" srcId="{040B423F-DCEB-41D2-8846-C3A8457F4FA2}" destId="{B726F51E-30B2-48D2-8574-DCBFB9A5873B}" srcOrd="2" destOrd="0" presId="urn:microsoft.com/office/officeart/2005/8/layout/cycle4"/>
    <dgm:cxn modelId="{07851A50-5BDF-4F93-BCC0-7A83356A6AFC}" type="presParOf" srcId="{040B423F-DCEB-41D2-8846-C3A8457F4FA2}" destId="{86322A1E-ACCC-40D2-9722-BD2627767CBB}" srcOrd="3" destOrd="0" presId="urn:microsoft.com/office/officeart/2005/8/layout/cycle4"/>
    <dgm:cxn modelId="{E7E64808-7ADD-4284-A915-36B1C470D485}" type="presParOf" srcId="{040B423F-DCEB-41D2-8846-C3A8457F4FA2}" destId="{02EC3CAB-5FD7-4789-822E-AE69A7828D8F}" srcOrd="4" destOrd="0" presId="urn:microsoft.com/office/officeart/2005/8/layout/cycle4"/>
    <dgm:cxn modelId="{DE3D3A5B-FC62-4D1E-BACC-83B5C44B04B4}" type="presParOf" srcId="{2BD9D39C-86CC-4DA9-B995-376C2C73A2D9}" destId="{648ED048-7FA7-4C9F-9BE0-B3182CAF053A}" srcOrd="2" destOrd="0" presId="urn:microsoft.com/office/officeart/2005/8/layout/cycle4"/>
    <dgm:cxn modelId="{F69AB46A-E2F9-4F35-9D93-9B2376942CB4}" type="presParOf" srcId="{2BD9D39C-86CC-4DA9-B995-376C2C73A2D9}" destId="{AD91543A-CE77-498C-9A97-E0C4400873F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9C027-72C7-46AE-8DFF-80BE2E13C756}">
      <dsp:nvSpPr>
        <dsp:cNvPr id="0" name=""/>
        <dsp:cNvSpPr/>
      </dsp:nvSpPr>
      <dsp:spPr>
        <a:xfrm>
          <a:off x="5347054" y="3945662"/>
          <a:ext cx="3405055" cy="1757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Online </a:t>
          </a:r>
          <a:r>
            <a:rPr lang="en-GB" sz="1100" kern="1200"/>
            <a:t>forsikringtjek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25% rabat </a:t>
          </a:r>
          <a:r>
            <a:rPr lang="en-GB" sz="1100" kern="1200" dirty="0" err="1"/>
            <a:t>på</a:t>
          </a:r>
          <a:r>
            <a:rPr lang="en-GB" sz="1100" kern="1200" dirty="0"/>
            <a:t> 4Fire – </a:t>
          </a:r>
          <a:r>
            <a:rPr lang="en-GB" sz="1100" kern="1200" dirty="0" err="1"/>
            <a:t>røgalarmer</a:t>
          </a:r>
          <a:r>
            <a:rPr lang="en-GB" sz="1100" kern="1200" dirty="0"/>
            <a:t>, </a:t>
          </a:r>
          <a:r>
            <a:rPr lang="en-GB" sz="1100" kern="1200" dirty="0" err="1"/>
            <a:t>brandslukkere</a:t>
          </a:r>
          <a:r>
            <a:rPr lang="en-GB" sz="1100" kern="1200" dirty="0"/>
            <a:t> etc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Gratis </a:t>
          </a:r>
          <a:r>
            <a:rPr lang="en-GB" sz="1100" kern="1200" dirty="0" err="1"/>
            <a:t>billetter</a:t>
          </a:r>
          <a:r>
            <a:rPr lang="en-GB" sz="1100" kern="1200" dirty="0"/>
            <a:t> </a:t>
          </a:r>
          <a:r>
            <a:rPr lang="en-GB" sz="1100" kern="1200" dirty="0" err="1"/>
            <a:t>til</a:t>
          </a:r>
          <a:r>
            <a:rPr lang="en-GB" sz="1100" kern="1200" dirty="0"/>
            <a:t> Gjensidige </a:t>
          </a:r>
          <a:r>
            <a:rPr lang="en-GB" sz="1100" kern="1200" dirty="0" err="1">
              <a:latin typeface="+mn-lt"/>
            </a:rPr>
            <a:t>Kvindeliga</a:t>
          </a:r>
        </a:p>
      </dsp:txBody>
      <dsp:txXfrm>
        <a:off x="6407184" y="4423727"/>
        <a:ext cx="2306313" cy="1241127"/>
      </dsp:txXfrm>
    </dsp:sp>
    <dsp:sp modelId="{5576B636-E3EF-46C0-8424-5E0469B87F8D}">
      <dsp:nvSpPr>
        <dsp:cNvPr id="0" name=""/>
        <dsp:cNvSpPr/>
      </dsp:nvSpPr>
      <dsp:spPr>
        <a:xfrm>
          <a:off x="0" y="3791772"/>
          <a:ext cx="3571704" cy="1853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Online </a:t>
          </a:r>
          <a:r>
            <a:rPr lang="en-GB" sz="1100" b="0" i="0" kern="1200" dirty="0">
              <a:latin typeface="+mn-lt"/>
            </a:rPr>
            <a:t>dyrlæge</a:t>
          </a:r>
        </a:p>
      </dsp:txBody>
      <dsp:txXfrm>
        <a:off x="40709" y="4295788"/>
        <a:ext cx="2418774" cy="1308504"/>
      </dsp:txXfrm>
    </dsp:sp>
    <dsp:sp modelId="{8890B6ED-E3B6-43ED-B823-B726F1E08FB7}">
      <dsp:nvSpPr>
        <dsp:cNvPr id="0" name=""/>
        <dsp:cNvSpPr/>
      </dsp:nvSpPr>
      <dsp:spPr>
        <a:xfrm>
          <a:off x="5031527" y="-29471"/>
          <a:ext cx="3793482" cy="200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>
              <a:latin typeface="+mn-lt"/>
            </a:rPr>
            <a:t>Sundhedskompasset</a:t>
          </a:r>
          <a:r>
            <a:rPr lang="en-GB" sz="1100" kern="1200" dirty="0">
              <a:latin typeface="+mn-lt"/>
            </a:rPr>
            <a:t> (</a:t>
          </a:r>
          <a:r>
            <a:rPr lang="en-GB" sz="1100" kern="1200" dirty="0" err="1">
              <a:latin typeface="+mn-lt"/>
            </a:rPr>
            <a:t>rådgivning</a:t>
          </a:r>
          <a:r>
            <a:rPr lang="en-GB" sz="1100" kern="1200" dirty="0">
              <a:latin typeface="+mn-lt"/>
            </a:rPr>
            <a:t>  om </a:t>
          </a:r>
          <a:r>
            <a:rPr lang="en-GB" sz="1100" kern="1200" dirty="0" err="1">
              <a:latin typeface="+mn-lt"/>
            </a:rPr>
            <a:t>navigering</a:t>
          </a:r>
          <a:r>
            <a:rPr lang="en-GB" sz="1100" kern="1200" dirty="0">
              <a:latin typeface="+mn-lt"/>
            </a:rPr>
            <a:t> I det </a:t>
          </a:r>
          <a:r>
            <a:rPr lang="en-GB" sz="1100" kern="1200" dirty="0" err="1">
              <a:latin typeface="+mn-lt"/>
            </a:rPr>
            <a:t>offentlige</a:t>
          </a:r>
          <a:r>
            <a:rPr lang="en-GB" sz="1100" kern="1200" dirty="0">
              <a:latin typeface="+mn-lt"/>
            </a:rPr>
            <a:t> )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+mn-lt"/>
            </a:rPr>
            <a:t>10% rabat </a:t>
          </a:r>
          <a:r>
            <a:rPr lang="en-GB" sz="1100" kern="1200" dirty="0" err="1">
              <a:latin typeface="+mn-lt"/>
            </a:rPr>
            <a:t>på</a:t>
          </a:r>
          <a:r>
            <a:rPr lang="en-GB" sz="1100" kern="1200" dirty="0">
              <a:latin typeface="+mn-lt"/>
            </a:rPr>
            <a:t> on-line </a:t>
          </a:r>
          <a:r>
            <a:rPr lang="en-GB" sz="1100" kern="1200" dirty="0" err="1">
              <a:latin typeface="+mn-lt"/>
            </a:rPr>
            <a:t>apotek</a:t>
          </a:r>
          <a:endParaRPr lang="en-GB" sz="1100" kern="1200" dirty="0">
            <a:latin typeface="+mn-lt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+mn-lt"/>
            </a:rPr>
            <a:t> On-line </a:t>
          </a:r>
          <a:r>
            <a:rPr lang="en-GB" sz="1100" kern="1200" dirty="0" err="1">
              <a:latin typeface="+mn-lt"/>
            </a:rPr>
            <a:t>læge</a:t>
          </a:r>
          <a:r>
            <a:rPr lang="en-GB" sz="1100" kern="1200" dirty="0">
              <a:latin typeface="+mn-lt"/>
            </a:rPr>
            <a:t> (</a:t>
          </a:r>
          <a:r>
            <a:rPr lang="en-GB" sz="1100" kern="1200" dirty="0" err="1">
              <a:latin typeface="+mn-lt"/>
            </a:rPr>
            <a:t>videokonsultation</a:t>
          </a:r>
          <a:r>
            <a:rPr lang="en-GB" sz="1100" kern="1200" dirty="0">
              <a:latin typeface="+mn-lt"/>
            </a:rPr>
            <a:t>)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+mn-lt"/>
            </a:rPr>
            <a:t>  ID </a:t>
          </a:r>
          <a:r>
            <a:rPr lang="en-GB" sz="1100" kern="1200" dirty="0" err="1">
              <a:latin typeface="+mn-lt"/>
            </a:rPr>
            <a:t>tyveri</a:t>
          </a:r>
          <a:endParaRPr lang="en-GB" sz="1100" kern="1200" dirty="0">
            <a:latin typeface="+mn-lt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6213670" y="14627"/>
        <a:ext cx="2567241" cy="1417426"/>
      </dsp:txXfrm>
    </dsp:sp>
    <dsp:sp modelId="{198B7820-27DE-4AA7-8960-B747D536F974}">
      <dsp:nvSpPr>
        <dsp:cNvPr id="0" name=""/>
        <dsp:cNvSpPr/>
      </dsp:nvSpPr>
      <dsp:spPr>
        <a:xfrm>
          <a:off x="58035" y="19065"/>
          <a:ext cx="3648381" cy="1933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20 </a:t>
          </a:r>
          <a:r>
            <a:rPr lang="en-GB" sz="1100" kern="1200" dirty="0" err="1"/>
            <a:t>øre</a:t>
          </a:r>
          <a:r>
            <a:rPr lang="en-GB" sz="1100" kern="1200" dirty="0"/>
            <a:t> rabat </a:t>
          </a:r>
          <a:r>
            <a:rPr lang="en-GB" sz="1100" kern="1200" dirty="0" err="1"/>
            <a:t>på</a:t>
          </a:r>
          <a:r>
            <a:rPr lang="en-GB" sz="1100" kern="1200" dirty="0"/>
            <a:t> </a:t>
          </a:r>
          <a:r>
            <a:rPr lang="en-GB" sz="1100" kern="1200" dirty="0" err="1"/>
            <a:t>benzin</a:t>
          </a:r>
          <a:r>
            <a:rPr lang="en-GB" sz="1100" kern="1200" dirty="0"/>
            <a:t>, diesel </a:t>
          </a:r>
          <a:r>
            <a:rPr lang="en-GB" sz="1100" kern="1200" dirty="0" err="1"/>
            <a:t>og</a:t>
          </a:r>
          <a:r>
            <a:rPr lang="en-GB" sz="1100" kern="1200" dirty="0"/>
            <a:t> </a:t>
          </a:r>
          <a:r>
            <a:rPr lang="en-GB" sz="1100" kern="1200" dirty="0" err="1"/>
            <a:t>el</a:t>
          </a:r>
          <a:r>
            <a:rPr lang="en-GB" sz="1100" kern="1200" dirty="0"/>
            <a:t> (</a:t>
          </a:r>
          <a:r>
            <a:rPr lang="en-GB" sz="1100" kern="1200" dirty="0" err="1"/>
            <a:t>på</a:t>
          </a:r>
          <a:r>
            <a:rPr lang="en-GB" sz="1100" kern="1200" dirty="0"/>
            <a:t> </a:t>
          </a:r>
          <a:r>
            <a:rPr lang="en-GB" sz="1100" kern="1200" dirty="0" err="1"/>
            <a:t>standerpris</a:t>
          </a:r>
          <a:r>
            <a:rPr lang="en-GB" sz="1100" kern="1200" dirty="0"/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Dobbelt</a:t>
          </a:r>
          <a:r>
            <a:rPr lang="en-GB" sz="1100" kern="1200" dirty="0"/>
            <a:t> rabat de </a:t>
          </a:r>
          <a:r>
            <a:rPr lang="en-GB" sz="1100" kern="1200" dirty="0" err="1"/>
            <a:t>første</a:t>
          </a:r>
          <a:r>
            <a:rPr lang="en-GB" sz="1100" kern="1200" dirty="0"/>
            <a:t> 2 </a:t>
          </a:r>
          <a:r>
            <a:rPr lang="en-GB" sz="1100" kern="1200" dirty="0" err="1"/>
            <a:t>mdr</a:t>
          </a:r>
          <a:r>
            <a:rPr lang="en-GB" sz="1100" kern="1200" dirty="0"/>
            <a:t>. (40 </a:t>
          </a:r>
          <a:r>
            <a:rPr lang="en-GB" sz="1100" kern="1200" dirty="0" err="1"/>
            <a:t>øre</a:t>
          </a:r>
          <a:r>
            <a:rPr lang="en-GB" sz="1100" kern="1200" dirty="0"/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20% rabat </a:t>
          </a:r>
          <a:r>
            <a:rPr lang="en-GB" sz="1100" kern="1200" dirty="0" err="1"/>
            <a:t>på</a:t>
          </a:r>
          <a:r>
            <a:rPr lang="en-GB" sz="1100" kern="1200" dirty="0"/>
            <a:t> </a:t>
          </a:r>
          <a:r>
            <a:rPr lang="en-GB" sz="1100" kern="1200" dirty="0" err="1"/>
            <a:t>bilvask</a:t>
          </a:r>
          <a:r>
            <a:rPr lang="en-GB" sz="1100" kern="1200" dirty="0"/>
            <a:t> (</a:t>
          </a:r>
          <a:r>
            <a:rPr lang="en-GB" sz="1100" kern="1200" dirty="0" err="1"/>
            <a:t>kun</a:t>
          </a:r>
          <a:r>
            <a:rPr lang="en-GB" sz="1100" kern="1200" dirty="0"/>
            <a:t> Shell)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10% rabat </a:t>
          </a:r>
          <a:r>
            <a:rPr lang="en-GB" sz="1100" kern="1200" dirty="0" err="1"/>
            <a:t>på</a:t>
          </a:r>
          <a:r>
            <a:rPr lang="en-GB" sz="1100" kern="1200" dirty="0"/>
            <a:t> </a:t>
          </a:r>
          <a:r>
            <a:rPr lang="en-GB" sz="1100" kern="1200" dirty="0" err="1"/>
            <a:t>vaskeabonnementer</a:t>
          </a:r>
          <a:r>
            <a:rPr lang="en-GB" sz="1100" kern="1200" dirty="0"/>
            <a:t> (</a:t>
          </a:r>
          <a:r>
            <a:rPr lang="en-GB" sz="1100" kern="1200" dirty="0" err="1"/>
            <a:t>kun</a:t>
          </a:r>
          <a:r>
            <a:rPr lang="en-GB" sz="1100" kern="1200" dirty="0"/>
            <a:t> Shell)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Både</a:t>
          </a:r>
          <a:r>
            <a:rPr lang="en-GB" sz="1100" kern="1200" dirty="0"/>
            <a:t> </a:t>
          </a:r>
          <a:r>
            <a:rPr lang="en-GB" sz="1100" kern="1200" dirty="0" err="1"/>
            <a:t>hos</a:t>
          </a:r>
          <a:r>
            <a:rPr lang="en-GB" sz="1100" kern="1200" dirty="0"/>
            <a:t> F24, Q8 </a:t>
          </a:r>
          <a:r>
            <a:rPr lang="en-GB" sz="1200" kern="1200" dirty="0" err="1"/>
            <a:t>og</a:t>
          </a:r>
          <a:r>
            <a:rPr lang="en-GB" sz="1200" kern="1200" dirty="0"/>
            <a:t> Shell</a:t>
          </a:r>
        </a:p>
      </dsp:txBody>
      <dsp:txXfrm>
        <a:off x="100517" y="61547"/>
        <a:ext cx="2468903" cy="1365472"/>
      </dsp:txXfrm>
    </dsp:sp>
    <dsp:sp modelId="{EB945743-0C19-42C0-AFCC-92DCB206CA71}">
      <dsp:nvSpPr>
        <dsp:cNvPr id="0" name=""/>
        <dsp:cNvSpPr/>
      </dsp:nvSpPr>
      <dsp:spPr>
        <a:xfrm>
          <a:off x="2017281" y="392221"/>
          <a:ext cx="2452902" cy="24529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Gjensidige Shell Kort</a:t>
          </a:r>
        </a:p>
      </dsp:txBody>
      <dsp:txXfrm>
        <a:off x="2735719" y="1110659"/>
        <a:ext cx="1734464" cy="1734464"/>
      </dsp:txXfrm>
    </dsp:sp>
    <dsp:sp modelId="{C375AB28-4A11-4115-82F2-DED8E9E5DCA0}">
      <dsp:nvSpPr>
        <dsp:cNvPr id="0" name=""/>
        <dsp:cNvSpPr/>
      </dsp:nvSpPr>
      <dsp:spPr>
        <a:xfrm rot="5400000">
          <a:off x="4595992" y="342182"/>
          <a:ext cx="2452902" cy="24529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Indboforsikring</a:t>
          </a:r>
          <a:endParaRPr lang="en-GB" sz="1700" kern="1200" dirty="0"/>
        </a:p>
      </dsp:txBody>
      <dsp:txXfrm rot="-5400000">
        <a:off x="4595992" y="1060620"/>
        <a:ext cx="1734464" cy="1734464"/>
      </dsp:txXfrm>
    </dsp:sp>
    <dsp:sp modelId="{B726F51E-30B2-48D2-8574-DCBFB9A5873B}">
      <dsp:nvSpPr>
        <dsp:cNvPr id="0" name=""/>
        <dsp:cNvSpPr/>
      </dsp:nvSpPr>
      <dsp:spPr>
        <a:xfrm rot="10800000">
          <a:off x="4595992" y="2908383"/>
          <a:ext cx="2452902" cy="24529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Andet</a:t>
          </a:r>
          <a:endParaRPr lang="en-GB" sz="1700" kern="1200" dirty="0"/>
        </a:p>
      </dsp:txBody>
      <dsp:txXfrm rot="10800000">
        <a:off x="4595992" y="2908383"/>
        <a:ext cx="1734464" cy="1734464"/>
      </dsp:txXfrm>
    </dsp:sp>
    <dsp:sp modelId="{86322A1E-ACCC-40D2-9722-BD2627767CBB}">
      <dsp:nvSpPr>
        <dsp:cNvPr id="0" name=""/>
        <dsp:cNvSpPr/>
      </dsp:nvSpPr>
      <dsp:spPr>
        <a:xfrm rot="16200000">
          <a:off x="2029791" y="2908383"/>
          <a:ext cx="2452902" cy="24529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Dyreforsikring</a:t>
          </a:r>
          <a:endParaRPr lang="en-GB" sz="1700" kern="1200" dirty="0"/>
        </a:p>
      </dsp:txBody>
      <dsp:txXfrm rot="5400000">
        <a:off x="2748229" y="2908383"/>
        <a:ext cx="1734464" cy="1734464"/>
      </dsp:txXfrm>
    </dsp:sp>
    <dsp:sp modelId="{648ED048-7FA7-4C9F-9BE0-B3182CAF053A}">
      <dsp:nvSpPr>
        <dsp:cNvPr id="0" name=""/>
        <dsp:cNvSpPr/>
      </dsp:nvSpPr>
      <dsp:spPr>
        <a:xfrm>
          <a:off x="4115891" y="2341892"/>
          <a:ext cx="846902" cy="7364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1543A-CE77-498C-9A97-E0C4400873FA}">
      <dsp:nvSpPr>
        <dsp:cNvPr id="0" name=""/>
        <dsp:cNvSpPr/>
      </dsp:nvSpPr>
      <dsp:spPr>
        <a:xfrm rot="10800000">
          <a:off x="4115891" y="2625137"/>
          <a:ext cx="846902" cy="7364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A">
    <p:bg>
      <p:bgPr>
        <a:solidFill>
          <a:srgbClr val="F4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5F86BBF-A973-242B-C3D4-6BE967B3DC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4" name="Slide Number Placeholder 10" hidden="1">
            <a:extLst>
              <a:ext uri="{FF2B5EF4-FFF2-40B4-BE49-F238E27FC236}">
                <a16:creationId xmlns:a16="http://schemas.microsoft.com/office/drawing/2014/main" id="{3837E3F7-A67B-A033-D075-2614ABB9DA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Background">
            <a:extLst>
              <a:ext uri="{FF2B5EF4-FFF2-40B4-BE49-F238E27FC236}">
                <a16:creationId xmlns:a16="http://schemas.microsoft.com/office/drawing/2014/main" id="{A3FA9748-09FF-181F-5499-C8CBEE4CE5F4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4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5A5E3D8-3154-F461-AE9C-259B956BE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6285" y="251489"/>
            <a:ext cx="2052000" cy="508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437" y="1692767"/>
            <a:ext cx="11706621" cy="3922966"/>
          </a:xfrm>
        </p:spPr>
        <p:txBody>
          <a:bodyPr anchor="b"/>
          <a:lstStyle>
            <a:lvl1pPr indent="1008202" algn="l">
              <a:lnSpc>
                <a:spcPct val="90000"/>
              </a:lnSpc>
              <a:defRPr sz="9002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Click to add short title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3437" y="6306280"/>
            <a:ext cx="9144000" cy="36199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da-DK" dirty="0"/>
              <a:t>Click to add short subheading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C8EEF-FDE3-FC05-2806-CA1DC5722F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51667" y="6447257"/>
            <a:ext cx="2308391" cy="221018"/>
          </a:xfrm>
        </p:spPr>
        <p:txBody>
          <a:bodyPr bIns="36000"/>
          <a:lstStyle>
            <a:lvl1pPr algn="r">
              <a:defRPr sz="12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da-DK" dirty="0"/>
              <a:t>Date, Month Year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18473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3537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bg>
      <p:bgPr>
        <a:solidFill>
          <a:srgbClr val="82E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82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 dirty="0"/>
              <a:t>Replace this text and add chapter number in text box above</a:t>
            </a:r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00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973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bg>
      <p:bgPr>
        <a:solidFill>
          <a:srgbClr val="BD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BD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 dirty="0"/>
              <a:t>Replace this text and add chapter number in text box above</a:t>
            </a:r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00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931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">
    <p:bg>
      <p:bgPr>
        <a:solidFill>
          <a:srgbClr val="D0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0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 dirty="0"/>
              <a:t>Replace this text and add chapter number in text box above</a:t>
            </a:r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00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6585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E">
    <p:bg>
      <p:bgPr>
        <a:solidFill>
          <a:srgbClr val="FF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 dirty="0"/>
              <a:t>Replace this text and add chapter number in text box above</a:t>
            </a:r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00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751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 dirty="0"/>
              <a:t>Replace this text and add chapter number in text box above</a:t>
            </a:r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00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43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107928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87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107928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107928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6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orient="horz" pos="1229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71CACBD-0E79-1B37-9D79-83106CCF67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121932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To insert picture from Templafy click on slide frame and select from Templafy Images.</a:t>
            </a:r>
            <a:endParaRPr lang="da-DK"/>
          </a:p>
          <a:p>
            <a:r>
              <a:rPr lang="da-DK" dirty="0"/>
              <a:t>To insert picture from local computer, insert text in the title field first to access the picture icon.</a:t>
            </a:r>
            <a:endParaRPr lang="da-DK"/>
          </a:p>
        </p:txBody>
      </p:sp>
      <p:sp>
        <p:nvSpPr>
          <p:cNvPr id="11" name="Text Placeholder logo">
            <a:extLst>
              <a:ext uri="{FF2B5EF4-FFF2-40B4-BE49-F238E27FC236}">
                <a16:creationId xmlns:a16="http://schemas.microsoft.com/office/drawing/2014/main" id="{52433043-7534-8EE3-C41A-C3540D6B8F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45816" y="371478"/>
            <a:ext cx="510924" cy="5072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37" b="-137"/>
            </a:stretch>
          </a:blipFill>
        </p:spPr>
        <p:txBody>
          <a:bodyPr/>
          <a:lstStyle>
            <a:lvl1pPr marL="0" indent="0">
              <a:buNone/>
              <a:defRPr sz="7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10792800" cy="38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Click to add text 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26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300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C86B9F5-85D6-D62A-6ECE-158C5B203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121932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To insert picture from Templafy click on slide frame and select from Templafy Images.</a:t>
            </a:r>
            <a:endParaRPr lang="da-DK"/>
          </a:p>
          <a:p>
            <a:r>
              <a:rPr lang="da-DK" dirty="0"/>
              <a:t>To insert picture from local computer, insert text in the title field first to access the picture icon.</a:t>
            </a:r>
            <a:endParaRPr lang="da-DK"/>
          </a:p>
        </p:txBody>
      </p:sp>
      <p:sp>
        <p:nvSpPr>
          <p:cNvPr id="11" name="Text Placeholder logo">
            <a:extLst>
              <a:ext uri="{FF2B5EF4-FFF2-40B4-BE49-F238E27FC236}">
                <a16:creationId xmlns:a16="http://schemas.microsoft.com/office/drawing/2014/main" id="{9B8E0D7C-3C8A-1630-9A0C-C9FC10A7E8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45816" y="371478"/>
            <a:ext cx="510924" cy="5072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37" b="-137"/>
            </a:stretch>
          </a:blipFill>
        </p:spPr>
        <p:txBody>
          <a:bodyPr/>
          <a:lstStyle>
            <a:lvl1pPr marL="0" indent="0">
              <a:buNone/>
              <a:defRPr sz="7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107928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10792800" cy="349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Click to add text  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87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747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orient="horz" pos="1229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51696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3E4A7F-5A51-60D5-529B-E12DCEF5A4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73200" y="1951200"/>
            <a:ext cx="51696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383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25" userDrawn="1">
          <p15:clr>
            <a:srgbClr val="A4A3A4"/>
          </p15:clr>
        </p15:guide>
        <p15:guide id="2" pos="3539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673DCDBB-5378-5C72-3B3C-7D17B1822C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7" name="Slide Number Placeholder 10" hidden="1">
            <a:extLst>
              <a:ext uri="{FF2B5EF4-FFF2-40B4-BE49-F238E27FC236}">
                <a16:creationId xmlns:a16="http://schemas.microsoft.com/office/drawing/2014/main" id="{D10743B3-7AB6-E406-8FE0-08C1F6CB15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385045A9-45C8-AF51-D91B-A0B2DDBDBD1B}"/>
              </a:ext>
            </a:extLst>
          </p:cNvPr>
          <p:cNvSpPr/>
          <p:nvPr userDrawn="1"/>
        </p:nvSpPr>
        <p:spPr bwMode="ltGray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21A11AC-9956-49D6-5AE0-0A82F638F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86286" y="251489"/>
            <a:ext cx="2051998" cy="508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3437" y="1692767"/>
            <a:ext cx="11706622" cy="3922966"/>
          </a:xfrm>
        </p:spPr>
        <p:txBody>
          <a:bodyPr anchor="b"/>
          <a:lstStyle>
            <a:lvl1pPr indent="1008202" algn="l">
              <a:lnSpc>
                <a:spcPct val="90000"/>
              </a:lnSpc>
              <a:defRPr sz="9002">
                <a:solidFill>
                  <a:srgbClr val="F4FFAF"/>
                </a:solidFill>
              </a:defRPr>
            </a:lvl1pPr>
          </a:lstStyle>
          <a:p>
            <a:r>
              <a:rPr lang="da-DK" dirty="0"/>
              <a:t>Click to add short title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3437" y="6306280"/>
            <a:ext cx="9144000" cy="36199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da-DK" dirty="0"/>
              <a:t>Click to add short subheading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8759-1E7B-5CBF-547C-0EB4AC0097F0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white">
          <a:xfrm>
            <a:off x="9651667" y="6447258"/>
            <a:ext cx="2308391" cy="221018"/>
          </a:xfrm>
        </p:spPr>
        <p:txBody>
          <a:bodyPr bIns="36000"/>
          <a:lstStyle>
            <a:lvl1pPr algn="r">
              <a:defRPr sz="12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da-DK" dirty="0"/>
              <a:t>Date, Month Year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07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3537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7534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51696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51696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2343600"/>
            <a:ext cx="5169600" cy="3495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200" y="1954342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624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3825" userDrawn="1">
          <p15:clr>
            <a:srgbClr val="A4A3A4"/>
          </p15:clr>
        </p15:guide>
        <p15:guide id="3" pos="3539" userDrawn="1">
          <p15:clr>
            <a:srgbClr val="A4A3A4"/>
          </p15:clr>
        </p15:guide>
        <p15:guide id="4" orient="horz" pos="1229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51696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107928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2343600"/>
            <a:ext cx="5169600" cy="3495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69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3825" userDrawn="1">
          <p15:clr>
            <a:srgbClr val="A4A3A4"/>
          </p15:clr>
        </p15:guide>
        <p15:guide id="3" pos="3539" userDrawn="1">
          <p15:clr>
            <a:srgbClr val="A4A3A4"/>
          </p15:clr>
        </p15:guide>
        <p15:guide id="4" orient="horz" pos="1229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33408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Enter &amp; TAB to view next text style   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33408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76000" y="2343600"/>
            <a:ext cx="3340800" cy="3495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Enter &amp; TAB to view next text style   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6000" y="1954342"/>
            <a:ext cx="33408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02000" y="2343600"/>
            <a:ext cx="33408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Enter &amp; TAB to view next text style   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A3D2B-6759-F169-55B5-745BFC9105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2000" y="1954342"/>
            <a:ext cx="33408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794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4737" userDrawn="1">
          <p15:clr>
            <a:srgbClr val="A4A3A4"/>
          </p15:clr>
        </p15:guide>
        <p15:guide id="3" pos="2388" userDrawn="1">
          <p15:clr>
            <a:srgbClr val="A4A3A4"/>
          </p15:clr>
        </p15:guide>
        <p15:guide id="4" pos="4977" userDrawn="1">
          <p15:clr>
            <a:srgbClr val="A4A3A4"/>
          </p15:clr>
        </p15:guide>
        <p15:guide id="5" pos="2630" userDrawn="1">
          <p15:clr>
            <a:srgbClr val="A4A3A4"/>
          </p15:clr>
        </p15:guide>
        <p15:guide id="6" orient="horz" pos="1229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038"/>
            <a:ext cx="3340800" cy="3888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Enter &amp; TAB to view next text style   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76000" y="1951080"/>
            <a:ext cx="3340800" cy="38877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Enter &amp; TAB to view next text style   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02000" y="1951038"/>
            <a:ext cx="3340800" cy="3888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Enter &amp; TAB to view next text style   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87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207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37" userDrawn="1">
          <p15:clr>
            <a:srgbClr val="A4A3A4"/>
          </p15:clr>
        </p15:guide>
        <p15:guide id="3" pos="2388" userDrawn="1">
          <p15:clr>
            <a:srgbClr val="A4A3A4"/>
          </p15:clr>
        </p15:guide>
        <p15:guide id="4" pos="4977" userDrawn="1">
          <p15:clr>
            <a:srgbClr val="A4A3A4"/>
          </p15:clr>
        </p15:guide>
        <p15:guide id="5" pos="2630" userDrawn="1">
          <p15:clr>
            <a:srgbClr val="A4A3A4"/>
          </p15:clr>
        </p15:guide>
        <p15:guide id="6" orient="horz" pos="1229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150"/>
            <a:ext cx="5169600" cy="349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5169600" cy="277200"/>
          </a:xfrm>
        </p:spPr>
        <p:txBody>
          <a:bodyPr tIns="0" anchor="t" anchorCtr="0"/>
          <a:lstStyle>
            <a:lvl1pPr marL="0" indent="0">
              <a:lnSpc>
                <a:spcPct val="9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2343150"/>
            <a:ext cx="5169600" cy="136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200" y="1954342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73200" y="447480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A3D2B-6759-F169-55B5-745BFC9105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3200" y="4089600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4024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576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orient="horz" pos="2336" userDrawn="1">
          <p15:clr>
            <a:srgbClr val="A4A3A4"/>
          </p15:clr>
        </p15:guide>
        <p15:guide id="10" orient="horz" pos="1476" userDrawn="1">
          <p15:clr>
            <a:srgbClr val="A4A3A4"/>
          </p15:clr>
        </p15:guide>
        <p15:guide id="11" orient="horz" pos="1229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038"/>
            <a:ext cx="5169600" cy="3888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1954800"/>
            <a:ext cx="5169600" cy="175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73200" y="4086000"/>
            <a:ext cx="5169600" cy="175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201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573" userDrawn="1">
          <p15:clr>
            <a:srgbClr val="A4A3A4"/>
          </p15:clr>
        </p15:guide>
        <p15:guide id="8" orient="horz" pos="2336" userDrawn="1">
          <p15:clr>
            <a:srgbClr val="A4A3A4"/>
          </p15:clr>
        </p15:guide>
        <p15:guide id="9" orient="horz" pos="1229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3200" y="2343150"/>
            <a:ext cx="5169600" cy="349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3200" y="1954342"/>
            <a:ext cx="5169600" cy="277200"/>
          </a:xfrm>
        </p:spPr>
        <p:txBody>
          <a:bodyPr tIns="0" anchor="t" anchorCtr="0"/>
          <a:lstStyle>
            <a:lvl1pPr marL="0" indent="0">
              <a:lnSpc>
                <a:spcPct val="9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0000" y="2343150"/>
            <a:ext cx="5169600" cy="136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1954342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0000" y="447480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A3D2B-6759-F169-55B5-745BFC9105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4089600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182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576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orient="horz" pos="2336" userDrawn="1">
          <p15:clr>
            <a:srgbClr val="A4A3A4"/>
          </p15:clr>
        </p15:guide>
        <p15:guide id="10" orient="horz" pos="1476" userDrawn="1">
          <p15:clr>
            <a:srgbClr val="A4A3A4"/>
          </p15:clr>
        </p15:guide>
        <p15:guide id="11" orient="horz" pos="1229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3200" y="1951038"/>
            <a:ext cx="5169600" cy="3888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0000" y="1951038"/>
            <a:ext cx="5169600" cy="175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0000" y="4086000"/>
            <a:ext cx="5169600" cy="175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3929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573" userDrawn="1">
          <p15:clr>
            <a:srgbClr val="A4A3A4"/>
          </p15:clr>
        </p15:guide>
        <p15:guide id="8" orient="horz" pos="2332" userDrawn="1">
          <p15:clr>
            <a:srgbClr val="A4A3A4"/>
          </p15:clr>
        </p15:guide>
        <p15:guide id="9" orient="horz" pos="1229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15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5169600" cy="277200"/>
          </a:xfrm>
        </p:spPr>
        <p:txBody>
          <a:bodyPr tIns="0" anchor="t" anchorCtr="0"/>
          <a:lstStyle>
            <a:lvl1pPr marL="0" indent="0">
              <a:lnSpc>
                <a:spcPct val="9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234315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200" y="1954342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0000" y="447480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A3D2B-6759-F169-55B5-745BFC9105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4089600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9BCC7F-214C-A8B6-3CA0-921A3820F91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73200" y="447480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472C2C9-5631-CB15-CD23-7741259D4B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3200" y="4089600"/>
            <a:ext cx="51696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630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>
          <p15:clr>
            <a:srgbClr val="A4A3A4"/>
          </p15:clr>
        </p15:guide>
        <p15:guide id="6" pos="3825">
          <p15:clr>
            <a:srgbClr val="A4A3A4"/>
          </p15:clr>
        </p15:guide>
        <p15:guide id="7" orient="horz" pos="2576">
          <p15:clr>
            <a:srgbClr val="A4A3A4"/>
          </p15:clr>
        </p15:guide>
        <p15:guide id="8" orient="horz" pos="2818">
          <p15:clr>
            <a:srgbClr val="A4A3A4"/>
          </p15:clr>
        </p15:guide>
        <p15:guide id="9" orient="horz" pos="2336">
          <p15:clr>
            <a:srgbClr val="A4A3A4"/>
          </p15:clr>
        </p15:guide>
        <p15:guide id="10" orient="horz" pos="1476">
          <p15:clr>
            <a:srgbClr val="A4A3A4"/>
          </p15:clr>
        </p15:guide>
        <p15:guide id="11" orient="horz" pos="1229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4800"/>
            <a:ext cx="5169600" cy="174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1954800"/>
            <a:ext cx="5169600" cy="174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0000" y="4086000"/>
            <a:ext cx="5169600" cy="174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9BCC7F-214C-A8B6-3CA0-921A3820F91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73200" y="4086000"/>
            <a:ext cx="5169600" cy="174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8258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>
          <p15:clr>
            <a:srgbClr val="A4A3A4"/>
          </p15:clr>
        </p15:guide>
        <p15:guide id="6" pos="3825">
          <p15:clr>
            <a:srgbClr val="A4A3A4"/>
          </p15:clr>
        </p15:guide>
        <p15:guide id="7" orient="horz" pos="2576">
          <p15:clr>
            <a:srgbClr val="A4A3A4"/>
          </p15:clr>
        </p15:guide>
        <p15:guide id="9" orient="horz" pos="2336">
          <p15:clr>
            <a:srgbClr val="A4A3A4"/>
          </p15:clr>
        </p15:guide>
        <p15:guide id="10" orient="horz" pos="1229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44FBEF0F-BDBE-6728-FFBE-939351EAB8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54F0CBE2-FA94-34C5-37F8-0C65E0DE91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786C404-B396-7655-ECB6-1ABFA5CA1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794"/>
            <a:ext cx="12192000" cy="6858794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To insert picture from Templafy click on slide frame and select from Templafy Images.</a:t>
            </a:r>
            <a:endParaRPr lang="da-DK"/>
          </a:p>
          <a:p>
            <a:r>
              <a:rPr lang="da-DK" dirty="0"/>
              <a:t>To insert picture from local computer, insert text in the title field first to access the picture icon.</a:t>
            </a:r>
            <a:endParaRPr lang="da-DK"/>
          </a:p>
        </p:txBody>
      </p:sp>
      <p:sp>
        <p:nvSpPr>
          <p:cNvPr id="13" name="Plassholder for tekst logo">
            <a:extLst>
              <a:ext uri="{FF2B5EF4-FFF2-40B4-BE49-F238E27FC236}">
                <a16:creationId xmlns:a16="http://schemas.microsoft.com/office/drawing/2014/main" id="{946015B0-6D41-F251-4E0C-47AC8444C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6445" y="251489"/>
            <a:ext cx="2051840" cy="50818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90C33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 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437" y="1692767"/>
            <a:ext cx="11706622" cy="3922966"/>
          </a:xfrm>
        </p:spPr>
        <p:txBody>
          <a:bodyPr anchor="b"/>
          <a:lstStyle>
            <a:lvl1pPr indent="1008202" algn="l">
              <a:lnSpc>
                <a:spcPct val="90000"/>
              </a:lnSpc>
              <a:defRPr sz="9002">
                <a:solidFill>
                  <a:schemeClr val="lt1"/>
                </a:solidFill>
              </a:defRPr>
            </a:lvl1pPr>
          </a:lstStyle>
          <a:p>
            <a:r>
              <a:rPr lang="da-DK" dirty="0"/>
              <a:t>Click to add short title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437" y="6306280"/>
            <a:ext cx="9144000" cy="36199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36E2-8932-3E43-D40B-840515BB95D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51667" y="6447255"/>
            <a:ext cx="2308391" cy="221018"/>
          </a:xfrm>
        </p:spPr>
        <p:txBody>
          <a:bodyPr bIns="36000"/>
          <a:lstStyle>
            <a:lvl1pPr algn="r">
              <a:defRPr sz="12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da-DK" dirty="0"/>
              <a:t>Date, Month Year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6478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3537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E969E1C8-2181-347E-0148-15171E89B1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9C106AFB-2B9D-4788-9A93-7BB726CB3D6C}"/>
              </a:ext>
            </a:extLst>
          </p:cNvPr>
          <p:cNvSpPr/>
          <p:nvPr userDrawn="1"/>
        </p:nvSpPr>
        <p:spPr>
          <a:xfrm>
            <a:off x="1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0FF201-3A79-42F5-8DA1-12220F45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6000" y="360000"/>
            <a:ext cx="5677200" cy="61380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E1684-A2E4-CAEA-9C67-031E6508D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5162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51624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B5D920-EBBB-DF1E-9A3B-AF64462CD5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0D2845-40CB-249A-8A12-2DF08918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8FBC90-195E-57A0-0462-F0D73423890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78213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8C026FD-2C52-4190-71F8-8EF3202C65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334613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095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21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30CD192C-1F49-22F1-AFED-B74B1C10E19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E9A2868D-5CF2-4BC3-9A0E-75C4CFC08AAB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5162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51624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1200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6000" y="360000"/>
            <a:ext cx="5677200" cy="61380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D9CF7D6-A799-EAA2-48E4-0816DEC7619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178800" y="6188400"/>
            <a:ext cx="2055600" cy="309600"/>
          </a:xfrm>
        </p:spPr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6CE054A-7F02-5CBD-D46F-384773F347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3352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7249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21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orient="horz" pos="1476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0FF201-3A79-42F5-8DA1-12220F45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00" y="360000"/>
            <a:ext cx="5162400" cy="61380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E1684-A2E4-CAEA-9C67-031E6508D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400" y="622800"/>
            <a:ext cx="4568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0400" y="1951200"/>
            <a:ext cx="51624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B5D920-EBBB-DF1E-9A3B-AF64462CD5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80400" y="363600"/>
            <a:ext cx="4568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0D2845-40CB-249A-8A12-2DF08918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4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DAB64-F95F-F0A1-CC0B-F7E7B22DC84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88B1-69D5-DA88-EF3B-42A48008B3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DC5F66-032A-CD9E-3468-15625EB4FE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453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30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A5F7D09-CC08-03BC-75B4-B942599AF4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400" y="622800"/>
            <a:ext cx="4552675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0400" y="2343600"/>
            <a:ext cx="51624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400" y="1951200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0000" y="360000"/>
            <a:ext cx="5162400" cy="61380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80400" y="363600"/>
            <a:ext cx="45540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4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CFF3-C532-0183-BD1C-46A9349425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C5D3A9-61A7-53BE-8D7E-EF491AC5860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2889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0" userDrawn="1">
          <p15:clr>
            <a:srgbClr val="A4A3A4"/>
          </p15:clr>
        </p15:guide>
        <p15:guide id="2" pos="3535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orient="horz" pos="1476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37C8326-834A-8866-A18D-5C0CD4F75D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0FF201-3A79-42F5-8DA1-12220F45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6000" y="1119600"/>
            <a:ext cx="5677200" cy="4719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E1684-A2E4-CAEA-9C67-031E6508D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5162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51624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B5D920-EBBB-DF1E-9A3B-AF64462CD5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0D2845-40CB-249A-8A12-2DF08918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999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2E5C-8DFF-F501-E2EC-BE1C1B3D58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C454DC-C9C0-D18D-4762-C87D5B851B8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6646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21" userDrawn="1">
          <p15:clr>
            <a:srgbClr val="A4A3A4"/>
          </p15:clr>
        </p15:guide>
        <p15:guide id="3" orient="horz" pos="705" userDrawn="1">
          <p15:clr>
            <a:srgbClr val="A4A3A4"/>
          </p15:clr>
        </p15:guide>
        <p15:guide id="4" orient="horz" pos="1229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 and Picture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30CD192C-1F49-22F1-AFED-B74B1C10E19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5162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51624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1200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6000" y="1119600"/>
            <a:ext cx="5677200" cy="4719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97311-4B52-7DA7-DCF4-2522C7DA1A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CB524-D87B-89E0-0E93-3A7169288D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529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21" userDrawn="1">
          <p15:clr>
            <a:srgbClr val="A4A3A4"/>
          </p15:clr>
        </p15:guide>
        <p15:guide id="2" pos="3535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orient="horz" pos="1476" userDrawn="1">
          <p15:clr>
            <a:srgbClr val="A4A3A4"/>
          </p15:clr>
        </p15:guide>
        <p15:guide id="5" orient="horz" pos="705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0FF201-3A79-42F5-8DA1-12220F45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00" y="1119600"/>
            <a:ext cx="5162400" cy="4719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E1684-A2E4-CAEA-9C67-031E6508D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400" y="622800"/>
            <a:ext cx="45540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0400" y="1951200"/>
            <a:ext cx="51624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B5D920-EBBB-DF1E-9A3B-AF64462CD5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5162399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0D2845-40CB-249A-8A12-2DF08918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4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DAB64-F95F-F0A1-CC0B-F7E7B22DC84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88B1-69D5-DA88-EF3B-42A48008B3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DC5F66-032A-CD9E-3468-15625EB4FE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24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30" userDrawn="1">
          <p15:clr>
            <a:srgbClr val="A4A3A4"/>
          </p15:clr>
        </p15:guide>
        <p15:guide id="3" orient="horz" pos="705" userDrawn="1">
          <p15:clr>
            <a:srgbClr val="A4A3A4"/>
          </p15:clr>
        </p15:guide>
        <p15:guide id="4" orient="horz" pos="1229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 and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A5F7D09-CC08-03BC-75B4-B942599AF4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400" y="622800"/>
            <a:ext cx="4552675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0400" y="2343600"/>
            <a:ext cx="51624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400" y="1951200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0000" y="1119600"/>
            <a:ext cx="5162400" cy="4719600"/>
          </a:xfrm>
          <a:solidFill>
            <a:schemeClr val="bg1">
              <a:lumMod val="85000"/>
            </a:schemeClr>
          </a:solidFill>
        </p:spPr>
        <p:txBody>
          <a:bodyPr lIns="36000" t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4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CFF3-C532-0183-BD1C-46A9349425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C5D3A9-61A7-53BE-8D7E-EF491AC5860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40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0" userDrawn="1">
          <p15:clr>
            <a:srgbClr val="A4A3A4"/>
          </p15:clr>
        </p15:guide>
        <p15:guide id="2" pos="3535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orient="horz" pos="1476" userDrawn="1">
          <p15:clr>
            <a:srgbClr val="A4A3A4"/>
          </p15:clr>
        </p15:guide>
        <p15:guide id="5" orient="horz" pos="705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30CD192C-1F49-22F1-AFED-B74B1C10E19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999" y="1951200"/>
            <a:ext cx="5162400" cy="211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99" y="622800"/>
            <a:ext cx="10183075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651200"/>
            <a:ext cx="5162400" cy="118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97311-4B52-7DA7-DCF4-2522C7DA1A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CB524-D87B-89E0-0E93-3A7169288D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2E337EE-C2DD-CCAA-5FD6-BC14380DFC5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80400" y="1951200"/>
            <a:ext cx="5162400" cy="211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F0B3FB-2631-5F27-0438-D46D94661A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80400" y="4651200"/>
            <a:ext cx="5162400" cy="118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9604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35" userDrawn="1">
          <p15:clr>
            <a:srgbClr val="A4A3A4"/>
          </p15:clr>
        </p15:guide>
        <p15:guide id="3" pos="3830" userDrawn="1">
          <p15:clr>
            <a:srgbClr val="A4A3A4"/>
          </p15:clr>
        </p15:guide>
        <p15:guide id="4" orient="horz" pos="2929" userDrawn="1">
          <p15:clr>
            <a:srgbClr val="A4A3A4"/>
          </p15:clr>
        </p15:guide>
        <p15:guide id="5" orient="horz" pos="1229" userDrawn="1">
          <p15:clr>
            <a:srgbClr val="A4A3A4"/>
          </p15:clr>
        </p15:guide>
        <p15:guide id="6" orient="horz" pos="2560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30CD192C-1F49-22F1-AFED-B74B1C10E19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999" y="1951200"/>
            <a:ext cx="5162400" cy="211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99" y="622800"/>
            <a:ext cx="10183075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5011200"/>
            <a:ext cx="5162400" cy="827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4651199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  <a:p>
            <a:pPr lvl="0"/>
            <a:endParaRPr lang="da-DK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97311-4B52-7DA7-DCF4-2522C7DA1A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CB524-D87B-89E0-0E93-3A7169288D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2E337EE-C2DD-CCAA-5FD6-BC14380DFC5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80400" y="1951200"/>
            <a:ext cx="5162400" cy="211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F0B3FB-2631-5F27-0438-D46D94661A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80400" y="5011200"/>
            <a:ext cx="5162400" cy="827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endParaRPr lang="da-DK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4B1FB8-9A26-9994-3BEB-9225671004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80400" y="4651199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67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35" userDrawn="1">
          <p15:clr>
            <a:srgbClr val="A4A3A4"/>
          </p15:clr>
        </p15:guide>
        <p15:guide id="3" pos="3830" userDrawn="1">
          <p15:clr>
            <a:srgbClr val="A4A3A4"/>
          </p15:clr>
        </p15:guide>
        <p15:guide id="4" orient="horz" pos="2929" userDrawn="1">
          <p15:clr>
            <a:srgbClr val="A4A3A4"/>
          </p15:clr>
        </p15:guide>
        <p15:guide id="5" orient="horz" pos="1229" userDrawn="1">
          <p15:clr>
            <a:srgbClr val="A4A3A4"/>
          </p15:clr>
        </p15:guide>
        <p15:guide id="6" orient="horz" pos="256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220B45A4-E20A-5C3C-FE82-277045C974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AB663CB4-A76A-20A2-3BF1-FC82A581AA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786C404-B396-7655-ECB6-1ABFA5CA1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794"/>
            <a:ext cx="12192000" cy="6858794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To insert picture from Templafy click on slide frame and select from Templafy Images.</a:t>
            </a:r>
            <a:endParaRPr lang="da-DK"/>
          </a:p>
          <a:p>
            <a:r>
              <a:rPr lang="da-DK" dirty="0"/>
              <a:t>To insert picture from local computer, insert text in the title field first to access the picture icon.</a:t>
            </a:r>
            <a:endParaRPr lang="da-DK"/>
          </a:p>
        </p:txBody>
      </p:sp>
      <p:sp>
        <p:nvSpPr>
          <p:cNvPr id="13" name="Plassholder for tekst logo">
            <a:extLst>
              <a:ext uri="{FF2B5EF4-FFF2-40B4-BE49-F238E27FC236}">
                <a16:creationId xmlns:a16="http://schemas.microsoft.com/office/drawing/2014/main" id="{D9A12227-07AB-B352-ADA7-7FE8C687A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6445" y="251489"/>
            <a:ext cx="2051840" cy="50818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90C33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 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437" y="1692767"/>
            <a:ext cx="11706622" cy="3922966"/>
          </a:xfrm>
        </p:spPr>
        <p:txBody>
          <a:bodyPr anchor="b"/>
          <a:lstStyle>
            <a:lvl1pPr indent="1008202" algn="l">
              <a:lnSpc>
                <a:spcPct val="90000"/>
              </a:lnSpc>
              <a:defRPr sz="9002">
                <a:solidFill>
                  <a:srgbClr val="F4FFAF"/>
                </a:solidFill>
              </a:defRPr>
            </a:lvl1pPr>
          </a:lstStyle>
          <a:p>
            <a:r>
              <a:rPr lang="da-DK" dirty="0"/>
              <a:t>Click to add short title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437" y="6306280"/>
            <a:ext cx="9144000" cy="36199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18770-FAD8-47CF-E2C0-9D39516FB3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51667" y="6447258"/>
            <a:ext cx="2308391" cy="221018"/>
          </a:xfrm>
        </p:spPr>
        <p:txBody>
          <a:bodyPr bIns="36000"/>
          <a:lstStyle>
            <a:lvl1pPr algn="r">
              <a:defRPr sz="12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da-DK" dirty="0"/>
              <a:t>Date, Month Year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7472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3537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CB93985-923A-1D9F-8099-E3B4F4BFEB5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C4254AA-577C-4CDA-A90D-35AF065715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0000" y="1951200"/>
            <a:ext cx="3182400" cy="35964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5E66174-A5DE-4CF9-875D-0CBEDDD79A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8800" y="1951200"/>
            <a:ext cx="3182400" cy="35964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F75C542-F91E-4467-8735-847C562D11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4000" y="1951200"/>
            <a:ext cx="3182400" cy="35964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25DF3-B920-6836-D0F1-F6AF61669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5839200"/>
            <a:ext cx="31824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8800" y="5839200"/>
            <a:ext cx="31824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000" y="5839200"/>
            <a:ext cx="31824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3BAF5A4-0C09-456B-207B-021AE456E9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0197FE6-084B-096A-D924-BEA1CC10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CA7ABCF-424C-177C-3CBA-C3101B93789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408931-9E36-3F8B-B8F6-A940C3B7DD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1629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79" userDrawn="1">
          <p15:clr>
            <a:srgbClr val="A4A3A4"/>
          </p15:clr>
        </p15:guide>
        <p15:guide id="2" pos="2682" userDrawn="1">
          <p15:clr>
            <a:srgbClr val="A4A3A4"/>
          </p15:clr>
        </p15:guide>
        <p15:guide id="3" pos="2288" userDrawn="1">
          <p15:clr>
            <a:srgbClr val="A4A3A4"/>
          </p15:clr>
        </p15:guide>
        <p15:guide id="4" pos="4688" userDrawn="1">
          <p15:clr>
            <a:srgbClr val="A4A3A4"/>
          </p15:clr>
        </p15:guide>
        <p15:guide id="6" orient="horz" pos="3495" userDrawn="1">
          <p15:clr>
            <a:srgbClr val="A4A3A4"/>
          </p15:clr>
        </p15:guide>
        <p15:guide id="7" orient="horz" pos="1229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 hidden="1">
            <a:extLst>
              <a:ext uri="{FF2B5EF4-FFF2-40B4-BE49-F238E27FC236}">
                <a16:creationId xmlns:a16="http://schemas.microsoft.com/office/drawing/2014/main" id="{6CA1BB8F-36BE-0EF0-9923-BEC18BCDA34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C4254AA-577C-4CDA-A90D-35AF065715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00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5E66174-A5DE-4CF9-875D-0CBEDDD79A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88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F75C542-F91E-4467-8735-847C562D11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40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2EE4190-E6FE-EFB3-FB4C-87901B148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067999"/>
            <a:ext cx="3207600" cy="177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Enter &amp; TAB to view next text style                                  SHIFT+TAB to view previous text style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8800" y="4067999"/>
            <a:ext cx="3182400" cy="177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Enter &amp; TAB to view next text style                                  SHIFT+TAB to view previous text style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64000" y="4067999"/>
            <a:ext cx="3182400" cy="177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Enter &amp; TAB to view next text style                                  SHIFT+TAB to view previous text style</a:t>
            </a:r>
            <a:endParaRPr lang="da-DK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E30EC4-218E-04BB-44EB-8B1A204678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A05A11-DF78-C41C-50F3-D327E82883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B884F9DF-5E8F-1DD1-81EE-ECF8078D953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6ECFC9E-B91B-AC06-91BB-82702F0252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657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2" userDrawn="1">
          <p15:clr>
            <a:srgbClr val="A4A3A4"/>
          </p15:clr>
        </p15:guide>
        <p15:guide id="2" pos="5079" userDrawn="1">
          <p15:clr>
            <a:srgbClr val="A4A3A4"/>
          </p15:clr>
        </p15:guide>
        <p15:guide id="3" orient="horz" pos="2561" userDrawn="1">
          <p15:clr>
            <a:srgbClr val="A4A3A4"/>
          </p15:clr>
        </p15:guide>
        <p15:guide id="5" pos="2288" userDrawn="1">
          <p15:clr>
            <a:srgbClr val="A4A3A4"/>
          </p15:clr>
        </p15:guide>
        <p15:guide id="6" pos="4689" userDrawn="1">
          <p15:clr>
            <a:srgbClr val="A4A3A4"/>
          </p15:clr>
        </p15:guide>
        <p15:guide id="7" orient="horz" pos="2334" userDrawn="1">
          <p15:clr>
            <a:srgbClr val="A4A3A4"/>
          </p15:clr>
        </p15:guide>
        <p15:guide id="8" orient="horz" pos="1229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 hidden="1">
            <a:extLst>
              <a:ext uri="{FF2B5EF4-FFF2-40B4-BE49-F238E27FC236}">
                <a16:creationId xmlns:a16="http://schemas.microsoft.com/office/drawing/2014/main" id="{6CA1BB8F-36BE-0EF0-9923-BEC18BCDA34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C4254AA-577C-4CDA-A90D-35AF065715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00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5E66174-A5DE-4CF9-875D-0CBEDDD79A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88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F75C542-F91E-4467-8735-847C562D11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40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2EE4190-E6FE-EFB3-FB4C-87901B148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427999"/>
            <a:ext cx="32076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Enter &amp; TAB to view next text style                                  SHIFT+TAB to view previous text style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4068000"/>
            <a:ext cx="318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8800" y="4427999"/>
            <a:ext cx="31824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Enter &amp; TAB to view next text style                                  SHIFT+TAB to view previous text style</a:t>
            </a:r>
            <a:endParaRPr lang="da-DK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8800" y="4068000"/>
            <a:ext cx="318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64000" y="4427999"/>
            <a:ext cx="31824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              Enter &amp; TAB to view next text style                                  SHIFT+TAB to view previous text style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000" y="4068000"/>
            <a:ext cx="318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E30EC4-218E-04BB-44EB-8B1A204678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A05A11-DF78-C41C-50F3-D327E82883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B884F9DF-5E8F-1DD1-81EE-ECF8078D953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6ECFC9E-B91B-AC06-91BB-82702F0252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684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2" userDrawn="1">
          <p15:clr>
            <a:srgbClr val="A4A3A4"/>
          </p15:clr>
        </p15:guide>
        <p15:guide id="2" pos="5079" userDrawn="1">
          <p15:clr>
            <a:srgbClr val="A4A3A4"/>
          </p15:clr>
        </p15:guide>
        <p15:guide id="3" orient="horz" pos="2561" userDrawn="1">
          <p15:clr>
            <a:srgbClr val="A4A3A4"/>
          </p15:clr>
        </p15:guide>
        <p15:guide id="4" orient="horz" pos="2788" userDrawn="1">
          <p15:clr>
            <a:srgbClr val="A4A3A4"/>
          </p15:clr>
        </p15:guide>
        <p15:guide id="5" pos="2288" userDrawn="1">
          <p15:clr>
            <a:srgbClr val="A4A3A4"/>
          </p15:clr>
        </p15:guide>
        <p15:guide id="6" pos="4689" userDrawn="1">
          <p15:clr>
            <a:srgbClr val="A4A3A4"/>
          </p15:clr>
        </p15:guide>
        <p15:guide id="7" orient="horz" pos="2334" userDrawn="1">
          <p15:clr>
            <a:srgbClr val="A4A3A4"/>
          </p15:clr>
        </p15:guide>
        <p15:guide id="8" orient="horz" pos="1229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333C-682A-4B4D-ACEC-AC6C8F548190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44122F5-F053-4EAC-B8FD-558D5BABAA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000" y="1951200"/>
            <a:ext cx="2473200" cy="3567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F1F1888-F9CA-4713-B050-7FD598F159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29200" y="1951200"/>
            <a:ext cx="2473200" cy="3567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1092C68-2BBC-4933-9B2C-5FB9604DE13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4000" y="1951200"/>
            <a:ext cx="2473200" cy="3567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644832C-1CD4-43E7-BA1A-713D50C28B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62400" y="1951200"/>
            <a:ext cx="2473200" cy="3567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5853600"/>
            <a:ext cx="24732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200" y="5853600"/>
            <a:ext cx="24732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4000" y="5853600"/>
            <a:ext cx="24732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400" y="5853600"/>
            <a:ext cx="24732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129B432-C063-99E1-19A4-9500676E346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C67ECDC-3FA3-1938-FF1D-05C8A62C4A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B4DC8-ADC4-A738-10D2-DBC4E7F04F3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C9D38-D30E-E47B-DBEB-232CC27B77D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016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4" userDrawn="1">
          <p15:clr>
            <a:srgbClr val="A4A3A4"/>
          </p15:clr>
        </p15:guide>
        <p15:guide id="2" pos="3775" userDrawn="1">
          <p15:clr>
            <a:srgbClr val="A4A3A4"/>
          </p15:clr>
        </p15:guide>
        <p15:guide id="3" pos="5519" userDrawn="1">
          <p15:clr>
            <a:srgbClr val="A4A3A4"/>
          </p15:clr>
        </p15:guide>
        <p15:guide id="4" pos="1842" userDrawn="1">
          <p15:clr>
            <a:srgbClr val="A4A3A4"/>
          </p15:clr>
        </p15:guide>
        <p15:guide id="5" pos="3595" userDrawn="1">
          <p15:clr>
            <a:srgbClr val="A4A3A4"/>
          </p15:clr>
        </p15:guide>
        <p15:guide id="6" pos="5337" userDrawn="1">
          <p15:clr>
            <a:srgbClr val="A4A3A4"/>
          </p15:clr>
        </p15:guide>
        <p15:guide id="7" orient="horz" pos="1229" userDrawn="1">
          <p15:clr>
            <a:srgbClr val="A4A3A4"/>
          </p15:clr>
        </p15:guide>
        <p15:guide id="8" orient="horz" pos="3476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nd Pictur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9B0-B207-48B2-8977-652E7095720B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44122F5-F053-4EAC-B8FD-558D5BABAA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0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F1F1888-F9CA-4713-B050-7FD598F159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292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1092C68-2BBC-4933-9B2C-5FB9604DE13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40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644832C-1CD4-43E7-BA1A-713D50C28B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624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067175"/>
            <a:ext cx="2473200" cy="1772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Enter &amp; TAB to view next text style                   SHIFT+TAB to view previous text style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29200" y="4067175"/>
            <a:ext cx="2473200" cy="1772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Enter &amp; TAB to view next text style                   SHIFT+TAB to view previous text style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994000" y="4067175"/>
            <a:ext cx="2473200" cy="1772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Enter &amp; TAB to view next text style                   SHIFT+TAB to view previous text style</a:t>
            </a:r>
            <a:endParaRPr lang="da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762400" y="4067175"/>
            <a:ext cx="2473200" cy="1772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Enter &amp; TAB to view next text style                   SHIFT+TAB to view previous text style</a:t>
            </a:r>
            <a:endParaRPr lang="da-DK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0CF69D-B694-84B0-2492-1C9ED558B0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E1631A8-715A-B64C-BF61-BCBAD5097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5424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4" userDrawn="1">
          <p15:clr>
            <a:srgbClr val="A4A3A4"/>
          </p15:clr>
        </p15:guide>
        <p15:guide id="2" pos="3775" userDrawn="1">
          <p15:clr>
            <a:srgbClr val="A4A3A4"/>
          </p15:clr>
        </p15:guide>
        <p15:guide id="3" pos="5519" userDrawn="1">
          <p15:clr>
            <a:srgbClr val="A4A3A4"/>
          </p15:clr>
        </p15:guide>
        <p15:guide id="4" pos="1842" userDrawn="1">
          <p15:clr>
            <a:srgbClr val="A4A3A4"/>
          </p15:clr>
        </p15:guide>
        <p15:guide id="5" pos="3593" userDrawn="1">
          <p15:clr>
            <a:srgbClr val="A4A3A4"/>
          </p15:clr>
        </p15:guide>
        <p15:guide id="6" pos="5333" userDrawn="1">
          <p15:clr>
            <a:srgbClr val="A4A3A4"/>
          </p15:clr>
        </p15:guide>
        <p15:guide id="7" orient="horz" pos="2562" userDrawn="1">
          <p15:clr>
            <a:srgbClr val="A4A3A4"/>
          </p15:clr>
        </p15:guide>
        <p15:guide id="8" orient="horz" pos="1229" userDrawn="1">
          <p15:clr>
            <a:srgbClr val="A4A3A4"/>
          </p15:clr>
        </p15:guide>
        <p15:guide id="9" orient="horz" pos="2334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9B0-B207-48B2-8977-652E7095720B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D7C9CD-2DBF-EB0A-174D-7AF1CADADB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0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D5D7F33-AB53-6BC7-A88A-BC2629549D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292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5DA51E7-7EB8-46B3-F7FF-58AE1556AFA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40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AC1A15A-123A-A9AD-E51F-72A6B9B4E62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624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427999"/>
            <a:ext cx="24732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Enter &amp; TAB to view next text style                   SHIFT+TAB to view previous text style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4068000"/>
            <a:ext cx="247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29200" y="4427999"/>
            <a:ext cx="24732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Enter &amp; TAB to view next text style                   SHIFT+TAB to view previous text style</a:t>
            </a:r>
            <a:endParaRPr lang="da-DK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200" y="4068000"/>
            <a:ext cx="247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994000" y="4427999"/>
            <a:ext cx="24732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Enter &amp; TAB to view next text style                   SHIFT+TAB to view previous text style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4000" y="4068000"/>
            <a:ext cx="247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762400" y="4427999"/>
            <a:ext cx="24732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text               Enter &amp; TAB to view next text style                   SHIFT+TAB to view previous text style</a:t>
            </a:r>
            <a:endParaRPr lang="da-DK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400" y="4068000"/>
            <a:ext cx="247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0CF69D-B694-84B0-2492-1C9ED558B0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E1631A8-715A-B64C-BF61-BCBAD5097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078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4" userDrawn="1">
          <p15:clr>
            <a:srgbClr val="A4A3A4"/>
          </p15:clr>
        </p15:guide>
        <p15:guide id="2" pos="3775" userDrawn="1">
          <p15:clr>
            <a:srgbClr val="A4A3A4"/>
          </p15:clr>
        </p15:guide>
        <p15:guide id="3" pos="5519" userDrawn="1">
          <p15:clr>
            <a:srgbClr val="A4A3A4"/>
          </p15:clr>
        </p15:guide>
        <p15:guide id="4" pos="1842" userDrawn="1">
          <p15:clr>
            <a:srgbClr val="A4A3A4"/>
          </p15:clr>
        </p15:guide>
        <p15:guide id="5" pos="3593" userDrawn="1">
          <p15:clr>
            <a:srgbClr val="A4A3A4"/>
          </p15:clr>
        </p15:guide>
        <p15:guide id="6" pos="5333" userDrawn="1">
          <p15:clr>
            <a:srgbClr val="A4A3A4"/>
          </p15:clr>
        </p15:guide>
        <p15:guide id="7" orient="horz" pos="2562" userDrawn="1">
          <p15:clr>
            <a:srgbClr val="A4A3A4"/>
          </p15:clr>
        </p15:guide>
        <p15:guide id="8" orient="horz" pos="2788" userDrawn="1">
          <p15:clr>
            <a:srgbClr val="A4A3A4"/>
          </p15:clr>
        </p15:guide>
        <p15:guide id="9" orient="horz" pos="1229" userDrawn="1">
          <p15:clr>
            <a:srgbClr val="A4A3A4"/>
          </p15:clr>
        </p15:guide>
        <p15:guide id="10" orient="horz" pos="2333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1768BB60-88BE-60EE-B5E0-382AB57632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3" y="936000"/>
            <a:ext cx="10792800" cy="490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1A3A676-5951-1BF6-0329-6AD00F20ED0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392EF6A-6DC0-119E-B65B-23F93417C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9C71199-B33C-BF76-D314-666592E6C2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5753432-DE52-9F6B-FD18-AB0F54E780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349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9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s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28DD-9324-4594-ACCE-888C293D7B45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6000"/>
            <a:ext cx="5169600" cy="490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936000"/>
            <a:ext cx="5169600" cy="490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DC41EEE-7CEE-CF0D-B6DE-81AECC0168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648D40C-514E-2032-FB46-B5A476C9C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384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25" userDrawn="1">
          <p15:clr>
            <a:srgbClr val="A4A3A4"/>
          </p15:clr>
        </p15:guide>
        <p15:guide id="2" pos="3539" userDrawn="1">
          <p15:clr>
            <a:srgbClr val="A4A3A4"/>
          </p15:clr>
        </p15:guide>
        <p15:guide id="3" orient="horz" pos="589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28DD-9324-4594-ACCE-888C293D7B45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296000"/>
            <a:ext cx="51696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936000"/>
            <a:ext cx="51696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1296000"/>
            <a:ext cx="51696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                        Enter &amp; TAB to view next text style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200" y="936000"/>
            <a:ext cx="51696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DC41EEE-7CEE-CF0D-B6DE-81AECC0168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648D40C-514E-2032-FB46-B5A476C9C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87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25" userDrawn="1">
          <p15:clr>
            <a:srgbClr val="A4A3A4"/>
          </p15:clr>
        </p15:guide>
        <p15:guide id="2" pos="3539" userDrawn="1">
          <p15:clr>
            <a:srgbClr val="A4A3A4"/>
          </p15:clr>
        </p15:guide>
        <p15:guide id="3" orient="horz" pos="589" userDrawn="1">
          <p15:clr>
            <a:srgbClr val="A4A3A4"/>
          </p15:clr>
        </p15:guide>
        <p15:guide id="4" orient="horz" pos="816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Figures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A827-0B49-4926-B77C-E8F2676440B2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5037"/>
            <a:ext cx="34632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935037"/>
            <a:ext cx="34632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76000" y="935037"/>
            <a:ext cx="34632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A160133-2721-4E1C-9228-0960E2654AB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892892-4D6F-872D-965F-366EF39C35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57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9" userDrawn="1">
          <p15:clr>
            <a:srgbClr val="A4A3A4"/>
          </p15:clr>
        </p15:guide>
        <p15:guide id="2" pos="2592" userDrawn="1">
          <p15:clr>
            <a:srgbClr val="A4A3A4"/>
          </p15:clr>
        </p15:guide>
        <p15:guide id="3" pos="4898" userDrawn="1">
          <p15:clr>
            <a:srgbClr val="A4A3A4"/>
          </p15:clr>
        </p15:guide>
        <p15:guide id="4" pos="4775" userDrawn="1">
          <p15:clr>
            <a:srgbClr val="A4A3A4"/>
          </p15:clr>
        </p15:guide>
        <p15:guide id="5" pos="246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33351AD-BFAB-52D8-96DB-CB8A1CE2321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60BCA82B-5E88-E881-DEE9-DB21D7BC3B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C982D731-DE7F-0049-C9A1-BB53B1F525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A5B17903-8C4E-EDFA-8242-44C360801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6285" y="251489"/>
            <a:ext cx="2052000" cy="508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8374" y="1497626"/>
            <a:ext cx="5680800" cy="3728870"/>
          </a:xfrm>
        </p:spPr>
        <p:txBody>
          <a:bodyPr/>
          <a:lstStyle>
            <a:lvl1pPr marL="0" indent="648130">
              <a:lnSpc>
                <a:spcPct val="90000"/>
              </a:lnSpc>
              <a:defRPr sz="600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Click to add short title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8E0C2B-3F30-DD6D-8136-CBB6E97DB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8374" y="5510822"/>
            <a:ext cx="5680800" cy="6772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dk2"/>
                </a:solidFill>
                <a:latin typeface="Gjensidige Type" pitchFamily="50" charset="0"/>
                <a:ea typeface="Arial" pitchFamily="34" charset="0"/>
              </a:defRPr>
            </a:lvl1pPr>
            <a:lvl2pPr marL="342969" indent="-176248" algn="l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Tx/>
              <a:buFont typeface="Arial" panose="020B0604020202020204" pitchFamily="34" charset="0"/>
              <a:buChar char="○"/>
              <a:defRPr sz="1600" b="0" i="0" u="none" cap="none">
                <a:solidFill>
                  <a:srgbClr val="000000"/>
                </a:solidFill>
                <a:latin typeface="+mn-lt"/>
              </a:defRPr>
            </a:lvl2pPr>
            <a:lvl3pPr marL="500163" indent="-161957" algn="l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3pPr>
            <a:lvl4pPr marL="652593" indent="-111941" algn="l">
              <a:lnSpc>
                <a:spcPct val="101000"/>
              </a:lnSpc>
              <a:spcBef>
                <a:spcPts val="900"/>
              </a:spcBef>
              <a:spcAft>
                <a:spcPts val="0"/>
              </a:spcAft>
              <a:buClrTx/>
              <a:buFont typeface="Arial" pitchFamily="34" charset="0"/>
              <a:buChar char="°"/>
              <a:defRPr sz="1600" b="0" i="0" u="none" cap="none">
                <a:solidFill>
                  <a:srgbClr val="000000"/>
                </a:solidFill>
                <a:latin typeface="+mn-lt"/>
              </a:defRPr>
            </a:lvl4pPr>
            <a:lvl5pPr marL="809787" indent="-13814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E2F13E-C7DA-1217-0EAF-CDAE09B620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1332" y="251648"/>
            <a:ext cx="5656999" cy="6381695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5E2DD-33EA-1580-B2C9-323FC6AE1A2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78375" y="6447257"/>
            <a:ext cx="5681684" cy="221018"/>
          </a:xfrm>
        </p:spPr>
        <p:txBody>
          <a:bodyPr bIns="36000"/>
          <a:lstStyle>
            <a:lvl1pPr algn="r">
              <a:defRPr sz="12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da-DK" dirty="0"/>
              <a:t>Date, Month Year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365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43" userDrawn="1">
          <p15:clr>
            <a:srgbClr val="A4A3A4"/>
          </p15:clr>
        </p15:guide>
        <p15:guide id="2" orient="horz" pos="3292" userDrawn="1">
          <p15:clr>
            <a:srgbClr val="A4A3A4"/>
          </p15:clr>
        </p15:guide>
        <p15:guide id="3" pos="3954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8" orient="horz" pos="3471" userDrawn="1">
          <p15:clr>
            <a:srgbClr val="A4A3A4"/>
          </p15:clr>
        </p15:guide>
        <p15:guide id="10" orient="horz" pos="158" userDrawn="1">
          <p15:clr>
            <a:srgbClr val="A4A3A4"/>
          </p15:clr>
        </p15:guide>
        <p15:guide id="11" pos="152" userDrawn="1">
          <p15:clr>
            <a:srgbClr val="A4A3A4"/>
          </p15:clr>
        </p15:guide>
        <p15:guide id="12" pos="3715" userDrawn="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A827-0B49-4926-B77C-E8F2676440B2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295999"/>
            <a:ext cx="34632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936000"/>
            <a:ext cx="346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1295999"/>
            <a:ext cx="34632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4800" y="936000"/>
            <a:ext cx="346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76000" y="1295999"/>
            <a:ext cx="34632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6000" y="936000"/>
            <a:ext cx="346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A160133-2721-4E1C-9228-0960E2654AB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892892-4D6F-872D-965F-366EF39C35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913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9" userDrawn="1">
          <p15:clr>
            <a:srgbClr val="A4A3A4"/>
          </p15:clr>
        </p15:guide>
        <p15:guide id="2" pos="2592" userDrawn="1">
          <p15:clr>
            <a:srgbClr val="A4A3A4"/>
          </p15:clr>
        </p15:guide>
        <p15:guide id="3" pos="4898" userDrawn="1">
          <p15:clr>
            <a:srgbClr val="A4A3A4"/>
          </p15:clr>
        </p15:guide>
        <p15:guide id="4" pos="4775" userDrawn="1">
          <p15:clr>
            <a:srgbClr val="A4A3A4"/>
          </p15:clr>
        </p15:guide>
        <p15:guide id="5" pos="2465" userDrawn="1">
          <p15:clr>
            <a:srgbClr val="A4A3A4"/>
          </p15:clr>
        </p15:guide>
        <p15:guide id="6" orient="horz" pos="816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A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B58-7A94-41B4-A034-0113B6986B34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5038"/>
            <a:ext cx="24228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39999" y="935038"/>
            <a:ext cx="24228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29999" y="935038"/>
            <a:ext cx="24228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0000" y="935038"/>
            <a:ext cx="24228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CF1DC15-4F84-6EDE-51DE-FBB145E7B86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9A2B877-505E-F797-41C0-C28F851E3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3189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6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5555" userDrawn="1">
          <p15:clr>
            <a:srgbClr val="A4A3A4"/>
          </p15:clr>
        </p15:guide>
        <p15:guide id="4" pos="1812" userDrawn="1">
          <p15:clr>
            <a:srgbClr val="A4A3A4"/>
          </p15:clr>
        </p15:guide>
        <p15:guide id="5" pos="3567" userDrawn="1">
          <p15:clr>
            <a:srgbClr val="A4A3A4"/>
          </p15:clr>
        </p15:guide>
        <p15:guide id="6" pos="5324" userDrawn="1">
          <p15:clr>
            <a:srgbClr val="A4A3A4"/>
          </p15:clr>
        </p15:guide>
        <p15:guide id="8" orient="horz" pos="589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B58-7A94-41B4-A034-0113B6986B34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296000"/>
            <a:ext cx="24228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39999" y="1296000"/>
            <a:ext cx="24228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9999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29999" y="1296000"/>
            <a:ext cx="24228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9999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0000" y="1296000"/>
            <a:ext cx="24228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0000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CF1DC15-4F84-6EDE-51DE-FBB145E7B86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9A2B877-505E-F797-41C0-C28F851E3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7839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6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5555" userDrawn="1">
          <p15:clr>
            <a:srgbClr val="A4A3A4"/>
          </p15:clr>
        </p15:guide>
        <p15:guide id="4" pos="1812" userDrawn="1">
          <p15:clr>
            <a:srgbClr val="A4A3A4"/>
          </p15:clr>
        </p15:guide>
        <p15:guide id="5" pos="3567" userDrawn="1">
          <p15:clr>
            <a:srgbClr val="A4A3A4"/>
          </p15:clr>
        </p15:guide>
        <p15:guide id="6" pos="5324" userDrawn="1">
          <p15:clr>
            <a:srgbClr val="A4A3A4"/>
          </p15:clr>
        </p15:guide>
        <p15:guide id="7" orient="horz" pos="816" userDrawn="1">
          <p15:clr>
            <a:srgbClr val="A4A3A4"/>
          </p15:clr>
        </p15:guide>
        <p15:guide id="8" orient="horz" pos="589" userDrawn="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6000"/>
            <a:ext cx="2422800" cy="43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5562832"/>
            <a:ext cx="24228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40000" y="936000"/>
            <a:ext cx="2422800" cy="43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0000" y="5562832"/>
            <a:ext cx="24228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30000" y="936000"/>
            <a:ext cx="2422800" cy="43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0000" y="5562832"/>
            <a:ext cx="24228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0000" y="936000"/>
            <a:ext cx="2422800" cy="43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0000" y="5562832"/>
            <a:ext cx="24228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8E6E-DE28-4A36-B9A2-0A01C0274DAB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6E2210D-4C6E-3B61-09B4-2C5BE46A94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C15C49-7E14-23AE-B83B-BC77AFBCC5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74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0" userDrawn="1">
          <p15:clr>
            <a:srgbClr val="A4A3A4"/>
          </p15:clr>
        </p15:guide>
        <p15:guide id="3" pos="3798" userDrawn="1">
          <p15:clr>
            <a:srgbClr val="A4A3A4"/>
          </p15:clr>
        </p15:guide>
        <p15:guide id="4" pos="5555" userDrawn="1">
          <p15:clr>
            <a:srgbClr val="A4A3A4"/>
          </p15:clr>
        </p15:guide>
        <p15:guide id="5" pos="1813" userDrawn="1">
          <p15:clr>
            <a:srgbClr val="A4A3A4"/>
          </p15:clr>
        </p15:guide>
        <p15:guide id="6" pos="3570" userDrawn="1">
          <p15:clr>
            <a:srgbClr val="A4A3A4"/>
          </p15:clr>
        </p15:guide>
        <p15:guide id="7" pos="5330" userDrawn="1">
          <p15:clr>
            <a:srgbClr val="A4A3A4"/>
          </p15:clr>
        </p15:guide>
        <p15:guide id="8" orient="horz" pos="589" userDrawn="1">
          <p15:clr>
            <a:srgbClr val="A4A3A4"/>
          </p15:clr>
        </p15:guide>
        <p15:guide id="9" orient="horz" pos="3503" userDrawn="1">
          <p15:clr>
            <a:srgbClr val="A4A3A4"/>
          </p15:clr>
        </p15:guide>
        <p15:guide id="10" orient="horz" pos="3351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C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5038"/>
            <a:ext cx="2422800" cy="2340962"/>
          </a:xfrm>
        </p:spPr>
        <p:txBody>
          <a:bodyPr/>
          <a:lstStyle>
            <a:lvl1pPr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40000" y="935038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9999" y="3492494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240000" y="3492494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7D41-9CA1-4346-9C6E-4E46B8F20BE9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0BA4FF-56EE-2D4D-4126-151F00721C4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1993FB-7CB8-208D-6050-981D82E38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02A73E-F407-8B3D-57C4-D9EC1AE15B9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030000" y="935038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86A84FF-D780-D014-8477-B20E8799B9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  <a:p>
            <a:pPr lvl="0"/>
            <a:endParaRPr lang="da-DK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9049C4-E3DE-2450-CDA9-AE524C987D6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820000" y="935038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DEC32D4-D747-5C8D-BE45-C11D028BAF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1AB733D-60B1-9961-BD6C-C41304FB9EE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30000" y="3492494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8FF9C7-5762-93BD-F407-231D0B095C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DC0AFA-ED3F-CBAC-D500-76C1E30DA39C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820000" y="3492494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F979DDF-0596-697C-FCD6-67D2ED6929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12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5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3798" userDrawn="1">
          <p15:clr>
            <a:srgbClr val="A4A3A4"/>
          </p15:clr>
        </p15:guide>
        <p15:guide id="5" orient="horz" pos="2199" userDrawn="1">
          <p15:clr>
            <a:srgbClr val="A4A3A4"/>
          </p15:clr>
        </p15:guide>
        <p15:guide id="7" orient="horz" pos="589" userDrawn="1">
          <p15:clr>
            <a:srgbClr val="A4A3A4"/>
          </p15:clr>
        </p15:guide>
        <p15:guide id="9" orient="horz" pos="2065" userDrawn="1">
          <p15:clr>
            <a:srgbClr val="A4A3A4"/>
          </p15:clr>
        </p15:guide>
        <p15:guide id="10" pos="1812" userDrawn="1">
          <p15:clr>
            <a:srgbClr val="A4A3A4"/>
          </p15:clr>
        </p15:guide>
        <p15:guide id="11" pos="3568" userDrawn="1">
          <p15:clr>
            <a:srgbClr val="A4A3A4"/>
          </p15:clr>
        </p15:guide>
        <p15:guide id="12" pos="5328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296000"/>
            <a:ext cx="2422800" cy="1980000"/>
          </a:xfrm>
        </p:spPr>
        <p:txBody>
          <a:bodyPr/>
          <a:lstStyle>
            <a:lvl1pPr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40000" y="1296000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0000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9999" y="3853456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999" y="3493456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240000" y="3853456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000" y="3493456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7D41-9CA1-4346-9C6E-4E46B8F20BE9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0BA4FF-56EE-2D4D-4126-151F00721C4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1993FB-7CB8-208D-6050-981D82E38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02A73E-F407-8B3D-57C4-D9EC1AE15B9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030000" y="1296000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86A84FF-D780-D014-8477-B20E8799B9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000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Click to add subtitle</a:t>
            </a:r>
            <a:endParaRPr lang="da-DK" dirty="0"/>
          </a:p>
          <a:p>
            <a:pPr lvl="0"/>
            <a:endParaRPr lang="da-DK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9049C4-E3DE-2450-CDA9-AE524C987D6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820000" y="1296000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DEC32D4-D747-5C8D-BE45-C11D028BAF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0000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1AB733D-60B1-9961-BD6C-C41304FB9EE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30000" y="3853456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8FF9C7-5762-93BD-F407-231D0B095C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30000" y="3493456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DC0AFA-ED3F-CBAC-D500-76C1E30DA39C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820000" y="3853456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F979DDF-0596-697C-FCD6-67D2ED6929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0000" y="3493456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da-DK" dirty="0"/>
              <a:t>Click to add subtitle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4630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5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3798" userDrawn="1">
          <p15:clr>
            <a:srgbClr val="A4A3A4"/>
          </p15:clr>
        </p15:guide>
        <p15:guide id="5" orient="horz" pos="2199" userDrawn="1">
          <p15:clr>
            <a:srgbClr val="A4A3A4"/>
          </p15:clr>
        </p15:guide>
        <p15:guide id="6" orient="horz" pos="816" userDrawn="1">
          <p15:clr>
            <a:srgbClr val="A4A3A4"/>
          </p15:clr>
        </p15:guide>
        <p15:guide id="7" orient="horz" pos="589" userDrawn="1">
          <p15:clr>
            <a:srgbClr val="A4A3A4"/>
          </p15:clr>
        </p15:guide>
        <p15:guide id="8" orient="horz" pos="2426" userDrawn="1">
          <p15:clr>
            <a:srgbClr val="A4A3A4"/>
          </p15:clr>
        </p15:guide>
        <p15:guide id="9" orient="horz" pos="2065" userDrawn="1">
          <p15:clr>
            <a:srgbClr val="A4A3A4"/>
          </p15:clr>
        </p15:guide>
        <p15:guide id="10" pos="1812" userDrawn="1">
          <p15:clr>
            <a:srgbClr val="A4A3A4"/>
          </p15:clr>
        </p15:guide>
        <p15:guide id="11" pos="3568" userDrawn="1">
          <p15:clr>
            <a:srgbClr val="A4A3A4"/>
          </p15:clr>
        </p15:guide>
        <p15:guide id="12" pos="5328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B58-7A94-41B4-A034-0113B6986B34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C16E0F-0954-4746-531B-6FF3FB505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951038"/>
            <a:ext cx="2422800" cy="3887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39999" y="1951038"/>
            <a:ext cx="2422800" cy="3887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29999" y="1951038"/>
            <a:ext cx="2422800" cy="3887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0000" y="1951038"/>
            <a:ext cx="2422800" cy="3887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Click to add Chart or Table                           Enter &amp; TAB to view next text style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CF1DC15-4F84-6EDE-51DE-FBB145E7B86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9A2B877-505E-F797-41C0-C28F851E3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07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6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5555" userDrawn="1">
          <p15:clr>
            <a:srgbClr val="A4A3A4"/>
          </p15:clr>
        </p15:guide>
        <p15:guide id="4" pos="1812" userDrawn="1">
          <p15:clr>
            <a:srgbClr val="A4A3A4"/>
          </p15:clr>
        </p15:guide>
        <p15:guide id="5" pos="3567" userDrawn="1">
          <p15:clr>
            <a:srgbClr val="A4A3A4"/>
          </p15:clr>
        </p15:guide>
        <p15:guide id="6" pos="5324" userDrawn="1">
          <p15:clr>
            <a:srgbClr val="A4A3A4"/>
          </p15:clr>
        </p15:guide>
        <p15:guide id="7" orient="horz" pos="1229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A89E9340-AED5-40D3-B8C0-30854DDBEB7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C825B9B-339C-438C-90BF-EE2DD94BF5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8999F5ED-39A2-4F84-9E51-712F5E9DF5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C08D9B8-C00B-4391-B817-A50CD5C915ED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ABC4C7A0-2DF0-4515-BAEB-3F8812F2F3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184ADE39-9769-4EF5-BE9A-BA89309D1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7222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A89E9340-AED5-40D3-B8C0-30854DDBEB7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C825B9B-339C-438C-90BF-EE2DD94BF5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48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A9D56DA-DE8F-447A-A7C6-70F5028FC6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7200" y="0"/>
            <a:ext cx="60948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8999F5ED-39A2-4F84-9E51-712F5E9DF5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8762643-6812-4B6C-8A22-DF07D7D29084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ABC4C7A0-2DF0-4515-BAEB-3F8812F2F3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184ADE39-9769-4EF5-BE9A-BA89309D1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21093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A89E9340-AED5-40D3-B8C0-30854DDBEB7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C825B9B-339C-438C-90BF-EE2DD94BF5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644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A9D56DA-DE8F-447A-A7C6-70F5028FC6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64400" y="0"/>
            <a:ext cx="40644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CCEAC36-73D0-4210-B6CB-1475838E366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7600" y="0"/>
            <a:ext cx="40644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8999F5ED-39A2-4F84-9E51-712F5E9DF5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AD0BA41-822F-45DF-AFD8-114633A11250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ABC4C7A0-2DF0-4515-BAEB-3F8812F2F3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184ADE39-9769-4EF5-BE9A-BA89309D1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284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 B">
    <p:bg>
      <p:bgPr>
        <a:solidFill>
          <a:srgbClr val="F4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5664855-F9BE-6B5E-D839-9C1C28A6401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4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3BB92FD5-7485-7717-1D46-86CF2AC1B1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C305ACF0-B831-D078-A058-FD23A4E5E9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3C156E0-AE28-9489-6BF2-E96794DC2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6285" y="251489"/>
            <a:ext cx="2052000" cy="508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976" y="1497626"/>
            <a:ext cx="5680800" cy="3728870"/>
          </a:xfrm>
        </p:spPr>
        <p:txBody>
          <a:bodyPr/>
          <a:lstStyle>
            <a:lvl1pPr marL="0" indent="648130">
              <a:lnSpc>
                <a:spcPct val="90000"/>
              </a:lnSpc>
              <a:defRPr sz="600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Click to add short title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8E0C2B-3F30-DD6D-8136-CBB6E97DB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5510822"/>
            <a:ext cx="5680800" cy="6772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rgbClr val="000000"/>
                </a:solidFill>
                <a:latin typeface="Gjensidige Type" pitchFamily="50" charset="0"/>
                <a:ea typeface="Arial" pitchFamily="34" charset="0"/>
              </a:defRPr>
            </a:lvl1pPr>
            <a:lvl2pPr marL="342969" indent="-176248" algn="l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Tx/>
              <a:buFont typeface="Arial" panose="020B0604020202020204" pitchFamily="34" charset="0"/>
              <a:buChar char="○"/>
              <a:defRPr sz="1600" b="0" i="0" u="none" cap="none">
                <a:solidFill>
                  <a:srgbClr val="000000"/>
                </a:solidFill>
                <a:latin typeface="+mn-lt"/>
              </a:defRPr>
            </a:lvl2pPr>
            <a:lvl3pPr marL="500163" indent="-161957" algn="l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3pPr>
            <a:lvl4pPr marL="652593" indent="-111941" algn="l">
              <a:lnSpc>
                <a:spcPct val="101000"/>
              </a:lnSpc>
              <a:spcBef>
                <a:spcPts val="900"/>
              </a:spcBef>
              <a:spcAft>
                <a:spcPts val="0"/>
              </a:spcAft>
              <a:buClrTx/>
              <a:buFont typeface="Arial" pitchFamily="34" charset="0"/>
              <a:buChar char="°"/>
              <a:defRPr sz="1600" b="0" i="0" u="none" cap="none">
                <a:solidFill>
                  <a:srgbClr val="000000"/>
                </a:solidFill>
                <a:latin typeface="+mn-lt"/>
              </a:defRPr>
            </a:lvl4pPr>
            <a:lvl5pPr marL="809787" indent="-13814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E2F13E-C7DA-1217-0EAF-CDAE09B620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1332" y="251648"/>
            <a:ext cx="5656999" cy="6381695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FF0872-7937-DF6C-64A7-78F9BBF4D0C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78375" y="6447257"/>
            <a:ext cx="5681684" cy="221018"/>
          </a:xfrm>
        </p:spPr>
        <p:txBody>
          <a:bodyPr bIns="36000"/>
          <a:lstStyle>
            <a:lvl1pPr algn="r">
              <a:defRPr sz="12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da-DK" dirty="0"/>
              <a:t>Date, Month Year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9697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43" userDrawn="1">
          <p15:clr>
            <a:srgbClr val="A4A3A4"/>
          </p15:clr>
        </p15:guide>
        <p15:guide id="2" orient="horz" pos="3292" userDrawn="1">
          <p15:clr>
            <a:srgbClr val="A4A3A4"/>
          </p15:clr>
        </p15:guide>
        <p15:guide id="3" pos="3954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8" orient="horz" pos="3471" userDrawn="1">
          <p15:clr>
            <a:srgbClr val="A4A3A4"/>
          </p15:clr>
        </p15:guide>
        <p15:guide id="10" orient="horz" pos="158" userDrawn="1">
          <p15:clr>
            <a:srgbClr val="A4A3A4"/>
          </p15:clr>
        </p15:guide>
        <p15:guide id="11" pos="152" userDrawn="1">
          <p15:clr>
            <a:srgbClr val="A4A3A4"/>
          </p15:clr>
        </p15:guide>
        <p15:guide id="12" pos="3715" userDrawn="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679FEEB3-857B-4D28-84BC-25D2AA3CCE8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EBEBA53-0E3D-4BA7-95FD-96932D18AC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To insert picture from Templafy click on slide frame and select from Templafy Images.</a:t>
            </a:r>
            <a:endParaRPr lang="da-DK"/>
          </a:p>
          <a:p>
            <a:r>
              <a:rPr lang="da-DK" dirty="0"/>
              <a:t>To insert picture from local computer, insert text in the title field first to access the picture icon.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800" y="2980800"/>
            <a:ext cx="10403875" cy="896400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Click to add title</a:t>
            </a:r>
            <a:endParaRPr lang="da-DK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C9636B8F-329B-4E77-8332-4DE995E61FE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8C5E241-C719-42F2-9B9E-D13597F3518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6C87814A-2F1E-4A70-936C-21AB7EE125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4" name="Slide Number Placeholder 10" hidden="1">
            <a:extLst>
              <a:ext uri="{FF2B5EF4-FFF2-40B4-BE49-F238E27FC236}">
                <a16:creationId xmlns:a16="http://schemas.microsoft.com/office/drawing/2014/main" id="{34FF5C55-1731-4D02-BC7A-C5FA3EA4BB3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A89E9340-AED5-40D3-B8C0-30854DDBEB7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7F70C4B-2A2F-41D9-9D73-9769877A1495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Click icon to add media</a:t>
            </a:r>
            <a:endParaRPr lang="da-DK"/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8999F5ED-39A2-4F84-9E51-712F5E9DF5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2559F34-B9F4-4E58-9987-9128663E088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ABC4C7A0-2DF0-4515-BAEB-3F8812F2F3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184ADE39-9769-4EF5-BE9A-BA89309D1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4984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">
    <p:bg>
      <p:bgPr>
        <a:solidFill>
          <a:srgbClr val="7C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7C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612A26-AEEB-A4D6-CDC1-61FFC8BA6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018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 white text">
    <p:bg>
      <p:bgPr>
        <a:solidFill>
          <a:srgbClr val="7C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D1A4C75B-7369-0A8F-43C1-A129AE8EBC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46819C57-7AE7-56F3-573E-975E1ADBD7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BA12FCED-BA09-8906-6464-67FBEE69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7C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3A2865-A6B2-F2B9-BA98-F2CB61E8E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634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 blue yellow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79BFCFD0-BAB3-8E41-ED01-992934BC49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320EB151-45F2-0F72-6142-B9FABEFF3D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FA0C43C1-3F86-9958-4021-47878E17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09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DD2417-5F34-DA97-6581-4D31AE9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>
                <a:solidFill>
                  <a:srgbClr val="F4FFAF"/>
                </a:solidFill>
              </a:defRPr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593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Purple">
    <p:bg>
      <p:bgPr>
        <a:solidFill>
          <a:srgbClr val="CB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4D7B9C01-FC61-2B47-D1B6-62B214D9E0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7192B221-CF62-9E24-59D4-E7614560FA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FEDF4731-8067-801D-65EE-453DAA86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171DC7-E390-D8DD-AF22-414931018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010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9031C960-6ED4-E6D4-4F86-1E0683ABED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F598570A-8EDB-3E4D-F453-194E23082E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46F634AC-1872-CA0D-6BC7-AB84807D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82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587FF3-C7CF-5988-2938-2616071D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899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Blue">
    <p:bg>
      <p:bgPr>
        <a:solidFill>
          <a:srgbClr val="BD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038A70B4-2340-1803-6FDC-AFF425616E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6F2DE29D-D69F-08BC-25C2-71B041DE07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163540ED-1F62-9535-28CF-B9115D45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BD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BAA851-F6B8-BA19-E820-81E52DF7D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756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Brown">
    <p:bg>
      <p:bgPr>
        <a:solidFill>
          <a:srgbClr val="D0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1B3A1672-76F6-0B07-7C83-A012903BF9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6F7425DD-5441-AD18-1319-BCCA5510BD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A57D78D1-5E80-F016-7B1A-2B6B9435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0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5C7D31-DCA2-D899-FC38-81A7CE4FB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51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Red">
    <p:bg>
      <p:bgPr>
        <a:solidFill>
          <a:srgbClr val="FF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758E40C4-80A1-0DCD-7948-AC3CB1CB82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747B7FDD-9CFD-608D-7E3B-E6203F9D5B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6E1D070-08F1-D8CA-395C-45B90334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939F4C5-894E-6957-939E-E4FECDEC6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420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CB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7331AECC-3526-EE77-8448-6D0589C41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8" name="Slide Number Placeholder 10" hidden="1">
            <a:extLst>
              <a:ext uri="{FF2B5EF4-FFF2-40B4-BE49-F238E27FC236}">
                <a16:creationId xmlns:a16="http://schemas.microsoft.com/office/drawing/2014/main" id="{C3B6841F-4373-22E4-5A53-BB21893B2E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75156CB1-95B8-36FA-1930-B66F6F78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CF1917A0-C954-8995-60DB-27A81766D135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B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791CBE7-FE0B-9A69-E219-3F955B6927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108" y="1952620"/>
            <a:ext cx="11679893" cy="4155218"/>
          </a:xfrm>
          <a:prstGeom prst="rect">
            <a:avLst/>
          </a:prstGeom>
        </p:spPr>
        <p:txBody>
          <a:bodyPr lIns="0" tIns="0" rIns="0" bIns="0" numCol="2" spcCol="334800"/>
          <a:lstStyle>
            <a:lvl1pPr marL="630000" indent="-630000">
              <a:lnSpc>
                <a:spcPct val="100000"/>
              </a:lnSpc>
              <a:spcBef>
                <a:spcPts val="1100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3pPr>
            <a:lvl4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4pPr>
            <a:lvl5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5pPr>
            <a:lvl6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6pPr>
            <a:lvl7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7pPr>
            <a:lvl8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8pPr>
            <a:lvl9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noProof="0" dirty="0"/>
              <a:t>Click to add agenda point                                                                                                      Enter &amp; TAB to view next text style                                                                             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7CDB8CD-BD2E-5F1F-2EEE-DEED163F2326}"/>
              </a:ext>
            </a:extLst>
          </p:cNvPr>
          <p:cNvSpPr txBox="1"/>
          <p:nvPr userDrawn="1"/>
        </p:nvSpPr>
        <p:spPr>
          <a:xfrm>
            <a:off x="260108" y="-3915654"/>
            <a:ext cx="11679893" cy="382040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01000"/>
              </a:lnSpc>
            </a:pPr>
            <a:r>
              <a:rPr lang="da-DK" sz="25610" dirty="0">
                <a:solidFill>
                  <a:schemeClr val="dk2"/>
                </a:solidFill>
                <a:latin typeface="+mj-lt"/>
              </a:rPr>
              <a:t>Agenda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7957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/>
      <p:bldP spid="3" grpId="1"/>
      <p:bldP spid="3" grpId="2"/>
      <p:bldP spid="3" grpId="3"/>
    </p:bldLst>
  </p:timing>
  <p:extLst>
    <p:ext uri="{DCECCB84-F9BA-43D5-87BE-67443E8EF086}">
      <p15:sldGuideLst xmlns:p15="http://schemas.microsoft.com/office/powerpoint/2012/main">
        <p15:guide id="1" orient="horz" pos="1229" userDrawn="1">
          <p15:clr>
            <a:srgbClr val="A4A3A4"/>
          </p15:clr>
        </p15:guide>
        <p15:guide id="2" orient="horz" pos="3847" userDrawn="1">
          <p15:clr>
            <a:srgbClr val="A4A3A4"/>
          </p15:clr>
        </p15:guide>
        <p15:guide id="3" pos="163" userDrawn="1">
          <p15:clr>
            <a:srgbClr val="A4A3A4"/>
          </p15:clr>
        </p15:guide>
        <p15:guide id="4" pos="7521" userDrawn="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4BAD6DFE-3B1C-1FBB-45D1-BDB24E05A4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33C34723-07BE-F0DD-8C4D-AA8349B084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FBC3D8B-683E-BAB8-E90E-21192F0C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1DDA70-1A22-6636-3C1D-885E9AAA1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4737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 small text">
    <p:bg>
      <p:bgPr>
        <a:solidFill>
          <a:srgbClr val="7C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7C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5106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 white smal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7C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808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 blue yellow small text">
    <p:bg>
      <p:bgPr>
        <a:solidFill>
          <a:srgbClr val="09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09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>
                <a:solidFill>
                  <a:srgbClr val="F4FFAF"/>
                </a:solidFill>
              </a:defRPr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521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Purple small text">
    <p:bg>
      <p:bgPr>
        <a:solidFill>
          <a:srgbClr val="CB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B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81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en small text">
    <p:bg>
      <p:bgPr>
        <a:solidFill>
          <a:srgbClr val="82E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82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49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Blue small text">
    <p:bg>
      <p:bgPr>
        <a:solidFill>
          <a:srgbClr val="BD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BD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173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Brown small text">
    <p:bg>
      <p:bgPr>
        <a:solidFill>
          <a:srgbClr val="D0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0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87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Red small text">
    <p:bg>
      <p:bgPr>
        <a:solidFill>
          <a:srgbClr val="FF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419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 smal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da-DK" dirty="0"/>
              <a:t>Click to add a quote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Click to add name or source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497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Illustration/photo">
    <p:bg>
      <p:bgPr>
        <a:solidFill>
          <a:srgbClr val="CB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150F31E0-EC88-54F4-98F7-64B4EEE04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1F87D75-CF1C-AAFE-7086-96DA28466C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575C58B5-C99D-57D0-CDBE-268C38BB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0D3998C3-46A2-89A7-D4FC-61BD58641E9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B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504D34-37B3-63EC-DC40-15AA0603E5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850" y="361950"/>
            <a:ext cx="5162550" cy="6137275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da-DK" dirty="0"/>
              <a:t>Click on frame and insert picture via Templafy Images.</a:t>
            </a:r>
            <a:endParaRPr lang="da-DK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20BFC0A-25B7-083E-46B7-D68D58615820}"/>
              </a:ext>
            </a:extLst>
          </p:cNvPr>
          <p:cNvSpPr txBox="1"/>
          <p:nvPr userDrawn="1"/>
        </p:nvSpPr>
        <p:spPr>
          <a:xfrm>
            <a:off x="6064250" y="552450"/>
            <a:ext cx="5688000" cy="9845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01000"/>
              </a:lnSpc>
            </a:pPr>
            <a:r>
              <a:rPr lang="da-DK" sz="6600" dirty="0">
                <a:solidFill>
                  <a:schemeClr val="tx2"/>
                </a:solidFill>
                <a:latin typeface="+mj-lt"/>
              </a:rPr>
              <a:t>Agenda</a:t>
            </a:r>
            <a:endParaRPr lang="da-DK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BAAEF3D5-01FB-91C4-D74C-E02E34B64C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0" y="1952619"/>
            <a:ext cx="5688000" cy="4235455"/>
          </a:xfrm>
          <a:prstGeom prst="rect">
            <a:avLst/>
          </a:prstGeom>
        </p:spPr>
        <p:txBody>
          <a:bodyPr lIns="0" tIns="0" rIns="0" bIns="0" numCol="1" spcCol="334800"/>
          <a:lstStyle>
            <a:lvl1pPr marL="630000" indent="-630000">
              <a:lnSpc>
                <a:spcPct val="100000"/>
              </a:lnSpc>
              <a:spcBef>
                <a:spcPts val="1100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3pPr>
            <a:lvl4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4pPr>
            <a:lvl5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5pPr>
            <a:lvl6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6pPr>
            <a:lvl7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7pPr>
            <a:lvl8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8pPr>
            <a:lvl9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noProof="0" dirty="0"/>
              <a:t>Click to add agenda point                   Enter &amp; TAB to view next text style   SHIFT+TAB to view previous text style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0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8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3820" userDrawn="1">
          <p15:clr>
            <a:srgbClr val="A4A3A4"/>
          </p15:clr>
        </p15:guide>
        <p15:guide id="4" pos="7404" userDrawn="1">
          <p15:clr>
            <a:srgbClr val="A4A3A4"/>
          </p15:clr>
        </p15:guide>
        <p15:guide id="6" pos="284" userDrawn="1">
          <p15:clr>
            <a:srgbClr val="A4A3A4"/>
          </p15:clr>
        </p15:guide>
        <p15:guide id="7" pos="3536" userDrawn="1">
          <p15:clr>
            <a:srgbClr val="A4A3A4"/>
          </p15:clr>
        </p15:guide>
        <p15:guide id="8" orient="horz" pos="1229" userDrawn="1">
          <p15:clr>
            <a:srgbClr val="A4A3A4"/>
          </p15:clr>
        </p15:guide>
        <p15:guide id="9" orient="horz" pos="3897" userDrawn="1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A8C62336-D4B0-0D80-04FA-75DB1E0407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1F5A1564-CD25-5AB5-DA79-122BA80542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2FFB0235-AB00-47D1-8D88-2E3955A4BFC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8C9D6D-BB68-7B07-D70C-B31ACC439A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94"/>
            <a:ext cx="12192000" cy="6858794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To insert picture from Templafy click on slide frame and select from Templafy Images.</a:t>
            </a:r>
            <a:endParaRPr lang="da-DK"/>
          </a:p>
          <a:p>
            <a:r>
              <a:rPr lang="da-DK" dirty="0"/>
              <a:t>To insert picture from local computer, insert text in the title field first to access the picture icon.</a:t>
            </a:r>
            <a:endParaRPr lang="da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8D43AD-A3F3-9768-B9E7-48B0D9EC7A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37" y="359924"/>
            <a:ext cx="11591060" cy="4734000"/>
          </a:xfrm>
        </p:spPr>
        <p:txBody>
          <a:bodyPr anchor="t"/>
          <a:lstStyle>
            <a:lvl1pPr indent="1440288">
              <a:lnSpc>
                <a:spcPct val="83000"/>
              </a:lnSpc>
              <a:defRPr sz="13003">
                <a:solidFill>
                  <a:schemeClr val="lt1"/>
                </a:solidFill>
              </a:defRPr>
            </a:lvl1pPr>
          </a:lstStyle>
          <a:p>
            <a:r>
              <a:rPr lang="da-DK" dirty="0"/>
              <a:t>Click to add short title</a:t>
            </a:r>
            <a:endParaRPr lang="da-DK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004517F-A5FF-C9FB-F650-1DB39797D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37" y="5838825"/>
            <a:ext cx="11591060" cy="82944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pPr lvl="0"/>
            <a:r>
              <a:rPr lang="da-DK" dirty="0"/>
              <a:t>Click to add short subheading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926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">
    <p:bg>
      <p:bgPr>
        <a:solidFill>
          <a:srgbClr val="F4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F6D8F8A-FA0D-A64C-8E68-FE35FF2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B33D685B-65DA-25E0-E042-7C2E4929CB74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4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3437" y="914506"/>
            <a:ext cx="11681081" cy="4687019"/>
          </a:xfrm>
        </p:spPr>
        <p:txBody>
          <a:bodyPr anchor="ctr"/>
          <a:lstStyle>
            <a:lvl1pPr>
              <a:defRPr sz="25805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Title</a:t>
            </a:r>
            <a:endParaRPr lang="da-DK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CAFBE6-188A-0973-D67F-8F601BF877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37" y="6003288"/>
            <a:ext cx="5499184" cy="600846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da-DK" dirty="0"/>
              <a:t>Click to add name or other text</a:t>
            </a:r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9BFD49-7F36-417D-72E5-28059E6C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817687-C38E-B03F-4AEE-BC9A0F53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248A0A93-154F-F681-4102-9DE1B8ED8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28151" y="253258"/>
            <a:ext cx="510133" cy="5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30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orient="horz" pos="3528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17" userDrawn="1">
          <p15:clr>
            <a:srgbClr val="A4A3A4"/>
          </p15:clr>
        </p15:guide>
        <p15:guide id="5" orient="horz" pos="3781" userDrawn="1">
          <p15:clr>
            <a:srgbClr val="A4A3A4"/>
          </p15:clr>
        </p15:guide>
        <p15:guide id="6" orient="horz" pos="4160" userDrawn="1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F6D8F8A-FA0D-A64C-8E68-FE35FF2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B33D685B-65DA-25E0-E042-7C2E4929CB74}"/>
              </a:ext>
            </a:extLst>
          </p:cNvPr>
          <p:cNvSpPr/>
          <p:nvPr userDrawn="1"/>
        </p:nvSpPr>
        <p:spPr bwMode="ltGray">
          <a:xfrm>
            <a:off x="0" y="0"/>
            <a:ext cx="12193200" cy="6858000"/>
          </a:xfrm>
          <a:prstGeom prst="rect">
            <a:avLst/>
          </a:prstGeom>
          <a:solidFill>
            <a:srgbClr val="09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F9E2D28-9705-C06C-5743-2EC661D5D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8151" y="253258"/>
            <a:ext cx="510134" cy="506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53437" y="914506"/>
            <a:ext cx="11681081" cy="4687019"/>
          </a:xfrm>
        </p:spPr>
        <p:txBody>
          <a:bodyPr anchor="ctr"/>
          <a:lstStyle>
            <a:lvl1pPr>
              <a:defRPr sz="25805">
                <a:solidFill>
                  <a:srgbClr val="F4FFAF"/>
                </a:solidFill>
              </a:defRPr>
            </a:lvl1pPr>
          </a:lstStyle>
          <a:p>
            <a:r>
              <a:rPr lang="da-DK" dirty="0"/>
              <a:t>Title</a:t>
            </a:r>
            <a:endParaRPr lang="da-DK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CAFBE6-188A-0973-D67F-8F601BF877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3437" y="6003288"/>
            <a:ext cx="5499184" cy="600846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da-DK" dirty="0"/>
              <a:t>Click to add name or other text</a:t>
            </a:r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9BFD49-7F36-417D-72E5-28059E6C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4FFAF"/>
                </a:solidFill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817687-C38E-B03F-4AEE-BC9A0F53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4FFAF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89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orient="horz" pos="3528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17" userDrawn="1">
          <p15:clr>
            <a:srgbClr val="A4A3A4"/>
          </p15:clr>
        </p15:guide>
        <p15:guide id="5" orient="horz" pos="3781" userDrawn="1">
          <p15:clr>
            <a:srgbClr val="A4A3A4"/>
          </p15:clr>
        </p15:guide>
        <p15:guide id="6" orient="horz" pos="4160" userDrawn="1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23EDB152-FA61-9ACC-164F-0241E93C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999" y="622800"/>
            <a:ext cx="10184400" cy="982800"/>
          </a:xfrm>
        </p:spPr>
        <p:txBody>
          <a:bodyPr/>
          <a:lstStyle/>
          <a:p>
            <a:r>
              <a:rPr lang="da-DK" noProof="0" dirty="0"/>
              <a:t>Click to add title. </a:t>
            </a:r>
            <a:br>
              <a:rPr lang="en-GB" noProof="0" dirty="0"/>
            </a:br>
            <a:r>
              <a:rPr lang="da-DK" noProof="0" dirty="0"/>
              <a:t>Maximum two lines.</a:t>
            </a:r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E868F7-D1A2-C20F-CC38-2C1624F6D93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8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C30F2A-A6E2-B1D9-1364-93198976EB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F03CB-3B5E-B738-6D1D-E8913403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BB741-9BCC-6391-4941-F164B811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B33-6FBE-4520-8FA1-04E5BBC9A3A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831600"/>
          </a:xfrm>
        </p:spPr>
        <p:txBody>
          <a:bodyPr anchor="t" anchorCtr="0"/>
          <a:lstStyle>
            <a:lvl1pPr>
              <a:defRPr sz="1800"/>
            </a:lvl1pPr>
          </a:lstStyle>
          <a:p>
            <a:pPr lvl="0"/>
            <a:r>
              <a:rPr lang="da-DK" dirty="0"/>
              <a:t>Click to add short title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38768-DE5A-06E6-0848-85A3E7AA18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8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add chapter</a:t>
            </a:r>
            <a:endParaRPr lang="da-DK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1C4BC04-490A-2264-B164-DA982E5B7C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Click to edit source</a:t>
            </a:r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646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A4E8-9CD0-44D7-B1FE-4002761FA140}" type="datetime3">
              <a:rPr lang="da-DK" smtClean="0"/>
              <a:t>03.10.2023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9D3C9E-D517-C566-63D0-6729B2FD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6" name="Background">
            <a:extLst>
              <a:ext uri="{FF2B5EF4-FFF2-40B4-BE49-F238E27FC236}">
                <a16:creationId xmlns:a16="http://schemas.microsoft.com/office/drawing/2014/main" id="{E2610B9A-9D9B-67D5-F020-E96833590785}"/>
              </a:ext>
            </a:extLst>
          </p:cNvPr>
          <p:cNvSpPr/>
          <p:nvPr userDrawn="1"/>
        </p:nvSpPr>
        <p:spPr bwMode="ltGray">
          <a:xfrm>
            <a:off x="0" y="0"/>
            <a:ext cx="12193200" cy="6858000"/>
          </a:xfrm>
          <a:prstGeom prst="rect">
            <a:avLst/>
          </a:prstGeom>
          <a:solidFill>
            <a:srgbClr val="09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9CCE9-4F74-E90A-BD06-7665EE7F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4FFAF"/>
                </a:solidFill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D327F4-1D7C-C454-C05D-A1547B9E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4FFAF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64DE672-2E87-C292-7634-63DAD727B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425" t="-5750" b="1"/>
          <a:stretch/>
        </p:blipFill>
        <p:spPr>
          <a:xfrm>
            <a:off x="11372488" y="222276"/>
            <a:ext cx="565797" cy="5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0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AE022511-4DD1-4FC0-998B-A08766498F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5973" y="1278004"/>
            <a:ext cx="439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0" kern="1200" cap="none" baseline="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</a:t>
            </a:r>
            <a:br>
              <a:rPr lang="en-GB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(at the edge)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da-DK" altLang="da-DK" sz="12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12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da-DK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endParaRPr lang="da-DK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a-DK" altLang="da-DK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da-DK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  <a:endParaRPr lang="da-DK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da-DK"/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1784" y="1283634"/>
            <a:ext cx="4392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0" cap="none" baseline="0" dirty="0">
                <a:latin typeface="+mj-lt"/>
                <a:cs typeface="Arial" panose="020B0604020202020204" pitchFamily="34" charset="0"/>
              </a:rPr>
              <a:t>Text</a:t>
            </a:r>
            <a:r>
              <a:rPr lang="da-DK" sz="1600" b="0" cap="none" dirty="0">
                <a:latin typeface="+mj-lt"/>
                <a:cs typeface="Arial" panose="020B0604020202020204" pitchFamily="34" charset="0"/>
              </a:rPr>
              <a:t> </a:t>
            </a:r>
            <a:r>
              <a:rPr lang="da-DK" sz="1600" b="0" cap="none" baseline="0" dirty="0">
                <a:latin typeface="+mj-lt"/>
                <a:cs typeface="Arial" panose="020B0604020202020204" pitchFamily="34" charset="0"/>
              </a:rPr>
              <a:t>Styles</a:t>
            </a:r>
            <a:endParaRPr lang="da-DK" altLang="da-DK" sz="1600" b="0" cap="none" baseline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da-DK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da-DK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da-DK" sz="12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da-DK" sz="12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da-DK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a-DK" sz="12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1600" dirty="0">
                <a:latin typeface="+mj-lt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da-DK" sz="12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GB" sz="12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da-DK" altLang="da-DK" sz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da-DK" altLang="da-DK" sz="12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da-DK" altLang="da-DK" sz="12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844" y="3182809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0385" y="2279820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10809935" y="3164813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66" y="3956575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06266" y="5716662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00467" y="4145944"/>
            <a:ext cx="313788" cy="543900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49264" y="631996"/>
            <a:ext cx="11199810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noProof="1">
                <a:latin typeface="+mj-lt"/>
                <a:cs typeface="Arial" panose="020B0604020202020204" pitchFamily="34" charset="0"/>
              </a:rPr>
              <a:t>U</a:t>
            </a:r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ser guide</a:t>
            </a:r>
            <a:endParaRPr lang="da-DK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06265" y="4906926"/>
            <a:ext cx="475428" cy="176762"/>
          </a:xfrm>
          <a:prstGeom prst="rect">
            <a:avLst/>
          </a:prstGeom>
        </p:spPr>
      </p:pic>
      <p:sp>
        <p:nvSpPr>
          <p:cNvPr id="30" name="Date Placeholder 6" hidden="1">
            <a:extLst>
              <a:ext uri="{FF2B5EF4-FFF2-40B4-BE49-F238E27FC236}">
                <a16:creationId xmlns:a16="http://schemas.microsoft.com/office/drawing/2014/main" id="{93509EEE-7461-4A52-B4A2-A2B1C4E48F2F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F87E772-E5F0-4DAE-A926-DD22AE1FC7C6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1" name="Footer Placeholder 8" hidden="1">
            <a:extLst>
              <a:ext uri="{FF2B5EF4-FFF2-40B4-BE49-F238E27FC236}">
                <a16:creationId xmlns:a16="http://schemas.microsoft.com/office/drawing/2014/main" id="{04FBFFDD-91FD-4FB1-8AA5-633D6F8CCA8C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2" name="Slide Number Placeholder 10" hidden="1">
            <a:extLst>
              <a:ext uri="{FF2B5EF4-FFF2-40B4-BE49-F238E27FC236}">
                <a16:creationId xmlns:a16="http://schemas.microsoft.com/office/drawing/2014/main" id="{D443AB72-9BE8-43B6-A442-FA802909AB18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26">
            <a:extLst>
              <a:ext uri="{FF2B5EF4-FFF2-40B4-BE49-F238E27FC236}">
                <a16:creationId xmlns:a16="http://schemas.microsoft.com/office/drawing/2014/main" id="{A1BCE2C4-0C15-C6B1-0F86-2BCFEB1BC2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88958" y="1662353"/>
            <a:ext cx="305786" cy="365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8F426-564F-8DD3-CB73-E9B5F55CE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000" t="50000" b="4554"/>
          <a:stretch/>
        </p:blipFill>
        <p:spPr>
          <a:xfrm>
            <a:off x="10823097" y="2408391"/>
            <a:ext cx="437508" cy="3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31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AE022511-4DD1-4FC0-998B-A08766498F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263" y="1278004"/>
            <a:ext cx="43920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Header &amp; footer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Guides</a:t>
            </a:r>
            <a:endParaRPr lang="da-DK" sz="1600" kern="1200" noProof="1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12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Slides &amp; Slide elements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using the Templafy pane. Choose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buttons in the Templafy pane on the right side of the screen</a:t>
            </a:r>
            <a:endParaRPr lang="da-DK" altLang="da-DK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49264" y="634822"/>
            <a:ext cx="11199810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noProof="1">
                <a:latin typeface="+mj-lt"/>
                <a:cs typeface="Arial" panose="020B0604020202020204" pitchFamily="34" charset="0"/>
              </a:rPr>
              <a:t>U</a:t>
            </a:r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ser guide</a:t>
            </a:r>
            <a:endParaRPr lang="da-DK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1792" y="1819829"/>
            <a:ext cx="378293" cy="543366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58A97632-535B-49AA-85C2-E4655C0962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7200" y="1219445"/>
            <a:ext cx="439200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kern="1200" noProof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Copy/Paste Content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da-DK" altLang="da-DK" sz="12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da-DK" altLang="da-DK" sz="12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da-DK" altLang="da-DK" sz="12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da-DK" altLang="da-DK" sz="12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da-DK" altLang="da-DK" sz="12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kern="1200" noProof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Custom Colors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colors in the upper red box are your graph colors.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bottom red box is your Custom Colors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Colors crossed out, should not be used.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7BB923-1BF7-3D22-0E6A-2DDCAE019103}"/>
              </a:ext>
            </a:extLst>
          </p:cNvPr>
          <p:cNvGrpSpPr/>
          <p:nvPr userDrawn="1"/>
        </p:nvGrpSpPr>
        <p:grpSpPr>
          <a:xfrm>
            <a:off x="10040471" y="3593991"/>
            <a:ext cx="1193797" cy="2559695"/>
            <a:chOff x="9637263" y="2987311"/>
            <a:chExt cx="1678978" cy="360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790C76-78F5-5FF0-E568-8DAF66853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9098" y="2987311"/>
              <a:ext cx="1657143" cy="36000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83530E-BCDC-416D-8E54-8E146F31B3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48752" y="3536900"/>
              <a:ext cx="1657143" cy="642609"/>
            </a:xfrm>
            <a:prstGeom prst="line">
              <a:avLst/>
            </a:prstGeom>
            <a:ln w="38100">
              <a:solidFill>
                <a:srgbClr val="CC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B2439B8-BD23-4BFA-8CD3-DFA07AB6F1B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648752" y="3536900"/>
              <a:ext cx="1656000" cy="642609"/>
            </a:xfrm>
            <a:prstGeom prst="line">
              <a:avLst/>
            </a:prstGeom>
            <a:ln w="38100">
              <a:solidFill>
                <a:srgbClr val="CC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FCDCB5-3FAA-4777-8EBC-F5433D7E5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37263" y="5733255"/>
              <a:ext cx="1656000" cy="259548"/>
            </a:xfrm>
            <a:prstGeom prst="line">
              <a:avLst/>
            </a:prstGeom>
            <a:ln w="38100">
              <a:solidFill>
                <a:srgbClr val="CC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0B72C76-E99B-4BD0-98A5-7BAC57D05EE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648752" y="5733255"/>
              <a:ext cx="1656000" cy="259548"/>
            </a:xfrm>
            <a:prstGeom prst="line">
              <a:avLst/>
            </a:prstGeom>
            <a:ln w="38100">
              <a:solidFill>
                <a:srgbClr val="CC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777EFE-5F8B-4508-803F-DEF8835CA9D2}"/>
                </a:ext>
              </a:extLst>
            </p:cNvPr>
            <p:cNvSpPr/>
            <p:nvPr userDrawn="1"/>
          </p:nvSpPr>
          <p:spPr>
            <a:xfrm>
              <a:off x="10321875" y="3260264"/>
              <a:ext cx="971388" cy="203776"/>
            </a:xfrm>
            <a:prstGeom prst="rect">
              <a:avLst/>
            </a:prstGeom>
            <a:noFill/>
            <a:ln w="19050">
              <a:solidFill>
                <a:srgbClr val="CC47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>
                <a:solidFill>
                  <a:schemeClr val="tx2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A93AE4C-61C8-4831-8826-940BE141E9BF}"/>
                </a:ext>
              </a:extLst>
            </p:cNvPr>
            <p:cNvSpPr/>
            <p:nvPr userDrawn="1"/>
          </p:nvSpPr>
          <p:spPr>
            <a:xfrm>
              <a:off x="9648752" y="4565498"/>
              <a:ext cx="1644511" cy="842970"/>
            </a:xfrm>
            <a:prstGeom prst="rect">
              <a:avLst/>
            </a:prstGeom>
            <a:noFill/>
            <a:ln w="19050">
              <a:solidFill>
                <a:srgbClr val="CC47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30" name="Date Placeholder 6" hidden="1">
            <a:extLst>
              <a:ext uri="{FF2B5EF4-FFF2-40B4-BE49-F238E27FC236}">
                <a16:creationId xmlns:a16="http://schemas.microsoft.com/office/drawing/2014/main" id="{93509EEE-7461-4A52-B4A2-A2B1C4E48F2F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F87E772-E5F0-4DAE-A926-DD22AE1FC7C6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31" name="Footer Placeholder 8" hidden="1">
            <a:extLst>
              <a:ext uri="{FF2B5EF4-FFF2-40B4-BE49-F238E27FC236}">
                <a16:creationId xmlns:a16="http://schemas.microsoft.com/office/drawing/2014/main" id="{04FBFFDD-91FD-4FB1-8AA5-633D6F8CCA8C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2" name="Slide Number Placeholder 10" hidden="1">
            <a:extLst>
              <a:ext uri="{FF2B5EF4-FFF2-40B4-BE49-F238E27FC236}">
                <a16:creationId xmlns:a16="http://schemas.microsoft.com/office/drawing/2014/main" id="{D443AB72-9BE8-43B6-A442-FA802909AB18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4027C-5B38-0F99-3EAD-E431B1C925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263" y="4928154"/>
            <a:ext cx="2338761" cy="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376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If you see any </a:t>
            </a:r>
            <a:r>
              <a:rPr lang="da-DK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da-DK" sz="4400" b="0" i="0" noProof="0" dirty="0">
                <a:solidFill>
                  <a:schemeClr val="bg1"/>
                </a:solidFill>
              </a:rPr>
              <a:t>one,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da-DK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3800" b="1" i="1" noProof="0" dirty="0">
                <a:solidFill>
                  <a:schemeClr val="bg1"/>
                </a:solidFill>
              </a:rPr>
              <a:t>Do not use </a:t>
            </a:r>
            <a:endParaRPr lang="da-DK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da-DK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6948963E-FD6F-456E-AE9C-27B9BD5C6383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10" name="Footer Placeholder 3" hidden="1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11" name="Slide Number Placeholder 4" hidden="1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da-DK" smtClean="0"/>
              <a:t>03.10.2023</a:t>
            </a:fld>
            <a:endParaRPr lang="da-DK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B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da-DK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 dirty="0"/>
              <a:t>Replace this text and add chapter number in text box above</a:t>
            </a:r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00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166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">
                <a:noFill/>
              </a:defRPr>
            </a:lvl1pPr>
          </a:lstStyle>
          <a:p>
            <a:fld id="{422FD456-FCAF-42A7-83AC-576433D435DC}" type="datetime3">
              <a:rPr lang="da-DK" smtClean="0"/>
              <a:t>03.10.2023</a:t>
            </a:fld>
            <a:endParaRPr lang="da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1FE528D-1E9B-5DCC-D4B9-90BFB4768291}"/>
              </a:ext>
            </a:extLst>
          </p:cNvPr>
          <p:cNvPicPr>
            <a:picLocks noChangeAspect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1245816" y="371478"/>
            <a:ext cx="510924" cy="507204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622800"/>
            <a:ext cx="10184400" cy="98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Click to add title maximum two lines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951038"/>
            <a:ext cx="10792800" cy="3888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  <a:endParaRPr lang="da-DK"/>
          </a:p>
          <a:p>
            <a:pPr lvl="1"/>
            <a:r>
              <a:rPr lang="da-DK" noProof="0" dirty="0"/>
              <a:t>Level 2</a:t>
            </a:r>
            <a:endParaRPr lang="da-DK"/>
          </a:p>
          <a:p>
            <a:pPr lvl="2"/>
            <a:r>
              <a:rPr lang="da-DK" noProof="0" dirty="0"/>
              <a:t>Level 3</a:t>
            </a:r>
            <a:endParaRPr lang="da-DK"/>
          </a:p>
          <a:p>
            <a:pPr lvl="3"/>
            <a:r>
              <a:rPr lang="da-DK" noProof="0" dirty="0"/>
              <a:t>Level 4, Header</a:t>
            </a:r>
            <a:endParaRPr lang="da-DK"/>
          </a:p>
          <a:p>
            <a:pPr lvl="4"/>
            <a:r>
              <a:rPr lang="da-DK" noProof="0" dirty="0"/>
              <a:t>Level 5, Body</a:t>
            </a:r>
            <a:endParaRPr lang="da-DK"/>
          </a:p>
          <a:p>
            <a:pPr lvl="5"/>
            <a:r>
              <a:rPr lang="da-DK" noProof="0" dirty="0"/>
              <a:t>Level 6</a:t>
            </a:r>
            <a:endParaRPr lang="da-DK"/>
          </a:p>
          <a:p>
            <a:pPr lvl="6"/>
            <a:r>
              <a:rPr lang="da-DK" noProof="0" dirty="0"/>
              <a:t>Level 7, Small Header</a:t>
            </a:r>
            <a:endParaRPr lang="da-DK"/>
          </a:p>
          <a:p>
            <a:pPr lvl="7"/>
            <a:r>
              <a:rPr lang="da-DK" noProof="0" dirty="0"/>
              <a:t>Level 8, Small Body</a:t>
            </a:r>
            <a:endParaRPr lang="da-DK"/>
          </a:p>
          <a:p>
            <a:pPr lvl="8"/>
            <a:r>
              <a:rPr lang="da-DK" noProof="0" dirty="0"/>
              <a:t>Level 9, Infographic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09200" y="6188400"/>
            <a:ext cx="2055600" cy="309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rgbClr val="090C33"/>
                </a:solidFill>
              </a:defRPr>
            </a:lvl1pPr>
          </a:lstStyle>
          <a:p>
            <a:r>
              <a:rPr lang="da-DK" dirty="0"/>
              <a:t>Gjensidige Forsikring Group</a:t>
            </a: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5600" y="6188400"/>
            <a:ext cx="277200" cy="309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rgbClr val="090C33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4252B-8354-0DEA-A4CD-74A069416A1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449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a-DK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Classified: 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906" r:id="rId14"/>
    <p:sldLayoutId id="2147483732" r:id="rId15"/>
    <p:sldLayoutId id="2147483822" r:id="rId16"/>
    <p:sldLayoutId id="2147483824" r:id="rId17"/>
    <p:sldLayoutId id="2147483823" r:id="rId18"/>
    <p:sldLayoutId id="2147483826" r:id="rId19"/>
    <p:sldLayoutId id="2147483825" r:id="rId20"/>
    <p:sldLayoutId id="2147483903" r:id="rId21"/>
    <p:sldLayoutId id="2147483827" r:id="rId22"/>
    <p:sldLayoutId id="2147483828" r:id="rId23"/>
    <p:sldLayoutId id="2147483829" r:id="rId24"/>
    <p:sldLayoutId id="2147483831" r:id="rId25"/>
    <p:sldLayoutId id="2147483833" r:id="rId26"/>
    <p:sldLayoutId id="2147483832" r:id="rId27"/>
    <p:sldLayoutId id="2147483835" r:id="rId28"/>
    <p:sldLayoutId id="2147483836" r:id="rId29"/>
    <p:sldLayoutId id="2147483780" r:id="rId30"/>
    <p:sldLayoutId id="2147483781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4" r:id="rId38"/>
    <p:sldLayoutId id="2147483843" r:id="rId39"/>
    <p:sldLayoutId id="2147483790" r:id="rId40"/>
    <p:sldLayoutId id="2147483845" r:id="rId41"/>
    <p:sldLayoutId id="2147483789" r:id="rId42"/>
    <p:sldLayoutId id="2147483792" r:id="rId43"/>
    <p:sldLayoutId id="2147483846" r:id="rId44"/>
    <p:sldLayoutId id="2147483791" r:id="rId45"/>
    <p:sldLayoutId id="2147483793" r:id="rId46"/>
    <p:sldLayoutId id="2147483847" r:id="rId47"/>
    <p:sldLayoutId id="2147483794" r:id="rId48"/>
    <p:sldLayoutId id="2147483849" r:id="rId49"/>
    <p:sldLayoutId id="2147483795" r:id="rId50"/>
    <p:sldLayoutId id="2147483850" r:id="rId51"/>
    <p:sldLayoutId id="2147483796" r:id="rId52"/>
    <p:sldLayoutId id="2147483797" r:id="rId53"/>
    <p:sldLayoutId id="2147483853" r:id="rId54"/>
    <p:sldLayoutId id="2147483852" r:id="rId55"/>
    <p:sldLayoutId id="2147483851" r:id="rId56"/>
    <p:sldLayoutId id="2147483799" r:id="rId57"/>
    <p:sldLayoutId id="2147483800" r:id="rId58"/>
    <p:sldLayoutId id="2147483801" r:id="rId59"/>
    <p:sldLayoutId id="2147483739" r:id="rId60"/>
    <p:sldLayoutId id="2147483802" r:id="rId61"/>
    <p:sldLayoutId id="2147483881" r:id="rId62"/>
    <p:sldLayoutId id="2147483873" r:id="rId63"/>
    <p:sldLayoutId id="2147483882" r:id="rId64"/>
    <p:sldLayoutId id="2147483883" r:id="rId65"/>
    <p:sldLayoutId id="2147483884" r:id="rId66"/>
    <p:sldLayoutId id="2147483885" r:id="rId67"/>
    <p:sldLayoutId id="2147483886" r:id="rId68"/>
    <p:sldLayoutId id="2147483887" r:id="rId69"/>
    <p:sldLayoutId id="2147483888" r:id="rId70"/>
    <p:sldLayoutId id="2147483889" r:id="rId71"/>
    <p:sldLayoutId id="2147483890" r:id="rId72"/>
    <p:sldLayoutId id="2147483891" r:id="rId73"/>
    <p:sldLayoutId id="2147483892" r:id="rId74"/>
    <p:sldLayoutId id="2147483893" r:id="rId75"/>
    <p:sldLayoutId id="2147483894" r:id="rId76"/>
    <p:sldLayoutId id="2147483895" r:id="rId77"/>
    <p:sldLayoutId id="2147483896" r:id="rId78"/>
    <p:sldLayoutId id="2147483897" r:id="rId79"/>
    <p:sldLayoutId id="2147483899" r:id="rId80"/>
    <p:sldLayoutId id="2147483900" r:id="rId81"/>
    <p:sldLayoutId id="2147483902" r:id="rId82"/>
    <p:sldLayoutId id="2147483743" r:id="rId83"/>
    <p:sldLayoutId id="2147483854" r:id="rId84"/>
    <p:sldLayoutId id="2147483744" r:id="rId85"/>
    <p:sldLayoutId id="2147483898" r:id="rId86"/>
    <p:sldLayoutId id="2147483904" r:id="rId87"/>
    <p:sldLayoutId id="2147483905" r:id="rId88"/>
    <p:sldLayoutId id="2147483751" r:id="rId89"/>
  </p:sldLayoutIdLst>
  <p:hf hdr="0" dt="0"/>
  <p:txStyles>
    <p:titleStyle>
      <a:lvl1pPr algn="l" defTabSz="914400" rtl="0" eaLnBrk="1" latinLnBrk="0" hangingPunct="1">
        <a:lnSpc>
          <a:spcPct val="101000"/>
        </a:lnSpc>
        <a:spcBef>
          <a:spcPct val="0"/>
        </a:spcBef>
        <a:buNone/>
        <a:defRPr sz="3200" b="0" kern="1200">
          <a:solidFill>
            <a:srgbClr val="090C3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090C33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090C33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090C33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​"/>
        <a:defRPr sz="1600" b="1" kern="1200">
          <a:solidFill>
            <a:srgbClr val="090C3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​"/>
        <a:tabLst/>
        <a:defRPr sz="1600" kern="1200">
          <a:solidFill>
            <a:srgbClr val="090C33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rgbClr val="090C33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​"/>
        <a:defRPr sz="1200" b="1" kern="1200" baseline="0">
          <a:solidFill>
            <a:srgbClr val="090C33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rgbClr val="090C33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rgbClr val="090C3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A4A3A4"/>
          </p15:clr>
        </p15:guide>
        <p15:guide id="3" orient="horz" pos="229" userDrawn="1">
          <p15:clr>
            <a:srgbClr val="A4A3A4"/>
          </p15:clr>
        </p15:guide>
        <p15:guide id="5" orient="horz" pos="392" userDrawn="1">
          <p15:clr>
            <a:srgbClr val="A4A3A4"/>
          </p15:clr>
        </p15:guide>
        <p15:guide id="7" pos="7082" userDrawn="1">
          <p15:clr>
            <a:srgbClr val="A4A3A4"/>
          </p15:clr>
        </p15:guide>
        <p15:guide id="9" orient="horz" pos="3678" userDrawn="1">
          <p15:clr>
            <a:srgbClr val="A4A3A4"/>
          </p15:clr>
        </p15:guide>
        <p15:guide id="11" orient="horz" pos="3898" userDrawn="1">
          <p15:clr>
            <a:srgbClr val="A4A3A4"/>
          </p15:clr>
        </p15:guide>
        <p15:guide id="12" orient="horz" pos="409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0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AA3267C-0029-0F17-7255-F888BEE32A58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b="7792"/>
          <a:stretch/>
        </p:blipFill>
        <p:spPr>
          <a:xfrm>
            <a:off x="0" y="-1588"/>
            <a:ext cx="12192000" cy="68595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22D4F-DAA2-FCD0-E06F-35A2F1FA91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Gjensidige Forsikring Group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60150-1398-7C72-B5E1-D8152D75AA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072271-8D5D-39D6-9757-53AA9C74F7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2CA3E4-34C1-B77F-7EA7-C8144C276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437" y="2937725"/>
            <a:ext cx="11706622" cy="3922966"/>
          </a:xfrm>
        </p:spPr>
        <p:txBody>
          <a:bodyPr/>
          <a:lstStyle/>
          <a:p>
            <a:pPr indent="1007745"/>
            <a:r>
              <a:rPr lang="da-DK" sz="9000"/>
              <a:t>SAFE medarbejdere i Danmark</a:t>
            </a:r>
            <a:br>
              <a:rPr lang="da-DK" sz="9000" dirty="0"/>
            </a:br>
            <a:endParaRPr lang="da-DK" dirty="0">
              <a:ea typeface="Gjensidige Display"/>
            </a:endParaRP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2929577B-059F-B8E7-1CED-A1CDC2E38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latin typeface="Gjensidige Type"/>
              </a:rPr>
              <a:t>4. oktober 2023</a:t>
            </a:r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743080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14">
            <a:extLst>
              <a:ext uri="{FF2B5EF4-FFF2-40B4-BE49-F238E27FC236}">
                <a16:creationId xmlns:a16="http://schemas.microsoft.com/office/drawing/2014/main" id="{32FE63BA-B230-E8A9-5027-5169E3BA3A74}"/>
              </a:ext>
            </a:extLst>
          </p:cNvPr>
          <p:cNvPicPr>
            <a:picLocks noGrp="1" noChangeAspect="1"/>
          </p:cNvPicPr>
          <p:nvPr>
            <p:ph type="pic" sz="quarter" idx="20"/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8" b="22908"/>
          <a:stretch/>
        </p:blipFill>
        <p:spPr>
          <a:xfrm>
            <a:off x="450000" y="1747114"/>
            <a:ext cx="3521075" cy="1271587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FA69EE2-B348-C2FD-860D-6A82B2AC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SAFE medlemmer kan tegne følgende forsikringer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1957AE-AC97-7D1F-6BF0-4111DCBF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949700"/>
            <a:ext cx="3520021" cy="2117724"/>
          </a:xfrm>
        </p:spPr>
        <p:txBody>
          <a:bodyPr/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Bil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Motorcykel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Knallert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Campingvogn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Båd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2925C6C-5D47-2E9D-8226-876C6FDDE13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58800" y="3949700"/>
            <a:ext cx="3492366" cy="2117724"/>
          </a:xfrm>
        </p:spPr>
        <p:txBody>
          <a:bodyPr vert="horz" lIns="0" tIns="0" rIns="0" bIns="0" rtlCol="0" anchor="t">
            <a:no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Hus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Indbo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Ejerskifte og sælgeransvar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Fritidshus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E36A4CA-121B-B598-C0F8-C8C922023AF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064000" y="3949700"/>
            <a:ext cx="3492366" cy="2117724"/>
          </a:xfrm>
        </p:spPr>
        <p:txBody>
          <a:bodyPr vert="horz" lIns="0" tIns="0" rIns="0" bIns="0" rtlCol="0" anchor="t">
            <a:no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Ulykke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Børneulykke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Sundhed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Tand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da-DK" dirty="0"/>
              <a:t>Dyreforsikring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0E9871-892E-BD4F-BC9B-FF4A61FDC83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/>
              <a:t>Gjensidige Forsikring Group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384EE6-06DE-B4DF-D24E-56A8B4D5087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F188838-8642-C29E-0CF9-2B2B26CE7224}"/>
              </a:ext>
            </a:extLst>
          </p:cNvPr>
          <p:cNvSpPr txBox="1">
            <a:spLocks/>
          </p:cNvSpPr>
          <p:nvPr/>
        </p:nvSpPr>
        <p:spPr>
          <a:xfrm>
            <a:off x="449998" y="3190430"/>
            <a:ext cx="3537241" cy="517969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baseline="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Forsikringer til din bil og andre transportmidler: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37045B6-7EF7-8FC7-940E-0DCC58160029}"/>
              </a:ext>
            </a:extLst>
          </p:cNvPr>
          <p:cNvSpPr txBox="1">
            <a:spLocks/>
          </p:cNvSpPr>
          <p:nvPr/>
        </p:nvSpPr>
        <p:spPr>
          <a:xfrm>
            <a:off x="4255197" y="3190429"/>
            <a:ext cx="3537241" cy="517969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baseline="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Forsikring til dit hjem og dine ting: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D335CD7-9F10-79F5-80E4-DF1F3E412829}"/>
              </a:ext>
            </a:extLst>
          </p:cNvPr>
          <p:cNvSpPr txBox="1">
            <a:spLocks/>
          </p:cNvSpPr>
          <p:nvPr/>
        </p:nvSpPr>
        <p:spPr>
          <a:xfrm>
            <a:off x="8060396" y="3190824"/>
            <a:ext cx="3537240" cy="517969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baseline="0">
                <a:solidFill>
                  <a:srgbClr val="090C3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Forsikring til dig og din familie:</a:t>
            </a:r>
          </a:p>
        </p:txBody>
      </p:sp>
      <p:pic>
        <p:nvPicPr>
          <p:cNvPr id="25" name="Picture Placeholder 11">
            <a:extLst>
              <a:ext uri="{FF2B5EF4-FFF2-40B4-BE49-F238E27FC236}">
                <a16:creationId xmlns:a16="http://schemas.microsoft.com/office/drawing/2014/main" id="{9C9544A5-69B6-DCE5-9D58-B9D0EF6F090B}"/>
              </a:ext>
            </a:extLst>
          </p:cNvPr>
          <p:cNvPicPr>
            <a:picLocks noGrp="1" noChangeAspect="1"/>
          </p:cNvPicPr>
          <p:nvPr>
            <p:ph type="pic" sz="quarter" idx="21"/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6" b="22896"/>
          <a:stretch/>
        </p:blipFill>
        <p:spPr>
          <a:xfrm>
            <a:off x="4259263" y="1747838"/>
            <a:ext cx="3519487" cy="1271587"/>
          </a:xfrm>
        </p:spPr>
      </p:pic>
      <p:pic>
        <p:nvPicPr>
          <p:cNvPr id="26" name="Picture Placeholder 14">
            <a:extLst>
              <a:ext uri="{FF2B5EF4-FFF2-40B4-BE49-F238E27FC236}">
                <a16:creationId xmlns:a16="http://schemas.microsoft.com/office/drawing/2014/main" id="{389BE408-ACF8-50C6-92B9-59A228A2AC4F}"/>
              </a:ext>
            </a:extLst>
          </p:cNvPr>
          <p:cNvPicPr>
            <a:picLocks noGrp="1" noChangeAspect="1"/>
          </p:cNvPicPr>
          <p:nvPr>
            <p:ph type="pic" sz="quarter" idx="22"/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6" b="22896"/>
          <a:stretch/>
        </p:blipFill>
        <p:spPr>
          <a:xfrm>
            <a:off x="8064500" y="1747838"/>
            <a:ext cx="3519488" cy="1271587"/>
          </a:xfrm>
        </p:spPr>
      </p:pic>
    </p:spTree>
    <p:extLst>
      <p:ext uri="{BB962C8B-B14F-4D97-AF65-F5344CB8AC3E}">
        <p14:creationId xmlns:p14="http://schemas.microsoft.com/office/powerpoint/2010/main" val="23764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202464-2F94-424A-2A7D-8C9EA29B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05" y="187371"/>
            <a:ext cx="5162400" cy="982800"/>
          </a:xfrm>
        </p:spPr>
        <p:txBody>
          <a:bodyPr/>
          <a:lstStyle/>
          <a:p>
            <a:r>
              <a:rPr lang="da-DK" dirty="0"/>
              <a:t>Rabat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F5CE3B-5F0B-05B4-0DC1-E62F2045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05" y="1479486"/>
            <a:ext cx="5162400" cy="38880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b="1" dirty="0"/>
              <a:t>Medlemmer hos SAFE kan få op til 19% rabat, hvis medlemmet samler alle sine forsikringer i Gjensidige:</a:t>
            </a:r>
          </a:p>
          <a:p>
            <a:pPr marL="360045" indent="-36004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a-DK" b="1" dirty="0"/>
          </a:p>
          <a:p>
            <a:pPr marL="360045" indent="-36004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b="1" dirty="0"/>
              <a:t>10% rabat på de fleste forsikringer</a:t>
            </a:r>
            <a:endParaRPr lang="da-DK" dirty="0"/>
          </a:p>
          <a:p>
            <a:pPr marL="360045" indent="-36004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b="1" dirty="0"/>
              <a:t>+ Yderligere 10% samlerabat*</a:t>
            </a:r>
          </a:p>
          <a:p>
            <a:pPr marL="0" indent="0">
              <a:lnSpc>
                <a:spcPct val="150000"/>
              </a:lnSpc>
              <a:buNone/>
            </a:pPr>
            <a:endParaRPr lang="da-DK" b="1" dirty="0"/>
          </a:p>
          <a:p>
            <a:pPr marL="0" indent="0">
              <a:lnSpc>
                <a:spcPct val="150000"/>
              </a:lnSpc>
              <a:buNone/>
            </a:pPr>
            <a:r>
              <a:rPr lang="da-DK" b="1" dirty="0"/>
              <a:t>Er medlemmet ikke berettiget til samlerabat får medlemmet 10% SAFE-rabat</a:t>
            </a:r>
          </a:p>
          <a:p>
            <a:pPr marL="360045" indent="-36004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a-DK" b="1" dirty="0"/>
          </a:p>
          <a:p>
            <a:pPr marL="0" indent="0">
              <a:buNone/>
            </a:pPr>
            <a:r>
              <a:rPr lang="da-DK" sz="1200" i="1" dirty="0"/>
              <a:t>*For at få samlerabat er det en forudsætning, at der tegnes mindst 3 forskellige af følgende privatforsikringer: Bil-, Hus-, Fritidshus-, Hjem-, Ejerskifte- eller Ulykkesforsikring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8A6BD7-B7C8-C245-96E6-FC1E1AACB3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Gjensidige Forsikring Group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D54F96-A360-DF06-2C75-106FCA9F163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da-DK" dirty="0" smtClean="0"/>
              <a:pPr/>
              <a:t>3</a:t>
            </a:fld>
            <a:endParaRPr lang="da-DK" dirty="0"/>
          </a:p>
        </p:txBody>
      </p:sp>
      <p:pic>
        <p:nvPicPr>
          <p:cNvPr id="10" name="Billede 9" descr="Et billede, der indeholder tekst, computer, tøj, person&#10;&#10;Beskrivelsen er genereret automatisk">
            <a:extLst>
              <a:ext uri="{FF2B5EF4-FFF2-40B4-BE49-F238E27FC236}">
                <a16:creationId xmlns:a16="http://schemas.microsoft.com/office/drawing/2014/main" id="{EF713A80-3D47-07C3-CB32-C7A0DC6E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893" y="-1564"/>
            <a:ext cx="4717958" cy="68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0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6328949B-91FD-496D-2C58-8BB24CF5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5" y="3052073"/>
            <a:ext cx="2565343" cy="327133"/>
          </a:xfrm>
        </p:spPr>
        <p:txBody>
          <a:bodyPr/>
          <a:lstStyle/>
          <a:p>
            <a:r>
              <a:rPr lang="da-DK" dirty="0"/>
              <a:t>Særlige fordele</a:t>
            </a:r>
            <a:endParaRPr lang="da-DK" dirty="0">
              <a:ea typeface="Gjensidige Display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AB7D828-6D1A-EFD7-443D-1226775E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29" y="3642360"/>
            <a:ext cx="2472257" cy="126368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 b="1" dirty="0"/>
              <a:t>Som kunde hos Gjensidige vil et SAFE medlem få følgende fordele: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507C432-DAC5-8176-140A-19CE50458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55199"/>
              </p:ext>
            </p:extLst>
          </p:nvPr>
        </p:nvGraphicFramePr>
        <p:xfrm>
          <a:off x="3113314" y="919747"/>
          <a:ext cx="9078686" cy="570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773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017020\AppData\Local\Templafy\AddIns\PowerPointVsto\fe58b5ba-dca3-418d-a1ca-74049e16a51f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017020\AppData\Local\Templafy\AddIns\PowerPointVsto\9bfaa860-100b-473d-b5ff-4f78b480903d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017020\AppData\Local\Templafy\AddIns\PowerPointVsto\a7c9efbd-154e-4f09-9a73-0dff43c7cdd4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017020\AppData\Local\Templafy\AddIns\PowerPointVsto\f6f15198-7611-41c1-94d0-205121a08ee6.jpeg"/>
</p:tagLst>
</file>

<file path=ppt/theme/theme1.xml><?xml version="1.0" encoding="utf-8"?>
<a:theme xmlns:a="http://schemas.openxmlformats.org/drawingml/2006/main" name="Gjensidige PowerPoint Template">
  <a:themeElements>
    <a:clrScheme name="Gjensidige 2022">
      <a:dk1>
        <a:srgbClr val="000000"/>
      </a:dk1>
      <a:lt1>
        <a:srgbClr val="FFFFFF"/>
      </a:lt1>
      <a:dk2>
        <a:srgbClr val="090C33"/>
      </a:dk2>
      <a:lt2>
        <a:srgbClr val="F0EDEB"/>
      </a:lt2>
      <a:accent1>
        <a:srgbClr val="090C33"/>
      </a:accent1>
      <a:accent2>
        <a:srgbClr val="F4FFAF"/>
      </a:accent2>
      <a:accent3>
        <a:srgbClr val="7C55FF"/>
      </a:accent3>
      <a:accent4>
        <a:srgbClr val="50D7A5"/>
      </a:accent4>
      <a:accent5>
        <a:srgbClr val="A4C3FF"/>
      </a:accent5>
      <a:accent6>
        <a:srgbClr val="FF8083"/>
      </a:accent6>
      <a:hlink>
        <a:srgbClr val="7C55FF"/>
      </a:hlink>
      <a:folHlink>
        <a:srgbClr val="FF8083"/>
      </a:folHlink>
    </a:clrScheme>
    <a:fontScheme name="Gjensidige 2022">
      <a:majorFont>
        <a:latin typeface="Gjensidige Display"/>
        <a:ea typeface=""/>
        <a:cs typeface=""/>
      </a:majorFont>
      <a:minorFont>
        <a:latin typeface="Gjensidige 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270000" tIns="270000" rIns="270000" bIns="270000" rtlCol="0" anchor="ctr"/>
      <a:lstStyle>
        <a:defPPr algn="ctr">
          <a:defRPr sz="1600" noProof="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Dark Blue 700">
      <a:srgbClr val="090C33"/>
    </a:custClr>
    <a:custClr name="Purple 700">
      <a:srgbClr val="6325E7"/>
    </a:custClr>
    <a:custClr name="Color has no name">
      <a:srgbClr val="FFFFFF"/>
    </a:custClr>
    <a:custClr name="Green 700">
      <a:srgbClr val="008059"/>
    </a:custClr>
    <a:custClr name="Turquoise 700">
      <a:srgbClr val="429DA6"/>
    </a:custClr>
    <a:custClr name="Blue 700">
      <a:srgbClr val="4263A6"/>
    </a:custClr>
    <a:custClr name="Pink 700">
      <a:srgbClr val="CC5C78"/>
    </a:custClr>
    <a:custClr name="Red 700">
      <a:srgbClr val="993D43"/>
    </a:custClr>
    <a:custClr name="Orange 700">
      <a:srgbClr val="B27150"/>
    </a:custClr>
    <a:custClr name="Brown 700">
      <a:srgbClr val="59524F"/>
    </a:custClr>
    <a:custClr name="Dark Blue 600">
      <a:srgbClr val="393F66"/>
    </a:custClr>
    <a:custClr name="Purple 600">
      <a:srgbClr val="7C55FF"/>
    </a:custClr>
    <a:custClr name="Color has no name">
      <a:srgbClr val="FFFFFF"/>
    </a:custClr>
    <a:custClr name="Green 600">
      <a:srgbClr val="0FA673"/>
    </a:custClr>
    <a:custClr name="Turquoise 600">
      <a:srgbClr val="64C5CD"/>
    </a:custClr>
    <a:custClr name="Blue 600">
      <a:srgbClr val="678BD2"/>
    </a:custClr>
    <a:custClr name="Pink 600">
      <a:srgbClr val="E48095"/>
    </a:custClr>
    <a:custClr name="Red 600">
      <a:srgbClr val="CC474F"/>
    </a:custClr>
    <a:custClr name="Orange 600">
      <a:srgbClr val="D98962"/>
    </a:custClr>
    <a:custClr name="Brown ">
      <a:srgbClr val="807874"/>
    </a:custClr>
    <a:custClr name="Dark Blue 500">
      <a:srgbClr val="61698F"/>
    </a:custClr>
    <a:custClr name="Purple 500">
      <a:srgbClr val="9677FF"/>
    </a:custClr>
    <a:custClr name="Yellow 300">
      <a:srgbClr val="EEFF76"/>
    </a:custClr>
    <a:custClr name="Green 500">
      <a:srgbClr val="1FCC8C"/>
    </a:custClr>
    <a:custClr name="Turquoise 500">
      <a:srgbClr val="82E4ED"/>
    </a:custClr>
    <a:custClr name="Blue 500">
      <a:srgbClr val="8CB2FF"/>
    </a:custClr>
    <a:custClr name="Pink 500">
      <a:srgbClr val="FCA4B3"/>
    </a:custClr>
    <a:custClr name="Red 500">
      <a:srgbClr val="FA5A62"/>
    </a:custClr>
    <a:custClr name="Orange 500">
      <a:srgbClr val="FFA273"/>
    </a:custClr>
    <a:custClr name="Brown 500">
      <a:srgbClr val="A69D98"/>
    </a:custClr>
    <a:custClr name="Dark Blue 300">
      <a:srgbClr val="BAC3D9"/>
    </a:custClr>
    <a:custClr name="Purple 300">
      <a:srgbClr val="CBBBFF"/>
    </a:custClr>
    <a:custClr name="Yellow 200">
      <a:srgbClr val="F4FFAF"/>
    </a:custClr>
    <a:custClr name="Green 300">
      <a:srgbClr val="82E3BE"/>
    </a:custClr>
    <a:custClr name="Turquoise 300">
      <a:srgbClr val="B0F0F5"/>
    </a:custClr>
    <a:custClr name="Blue 300">
      <a:srgbClr val="BDD3FF"/>
    </a:custClr>
    <a:custClr name="Pink 300">
      <a:srgbClr val="FEC7D1"/>
    </a:custClr>
    <a:custClr name="Red 300">
      <a:srgbClr val="FFA8AA"/>
    </a:custClr>
    <a:custClr name="Orange 300">
      <a:srgbClr val="FFC8AC"/>
    </a:custClr>
    <a:custClr name="Brown 300">
      <a:srgbClr val="D0CAC7"/>
    </a:custClr>
    <a:custClr name="Dark Blue 100">
      <a:srgbClr val="EBF0FA"/>
    </a:custClr>
    <a:custClr name="Purple 100">
      <a:srgbClr val="EBE6FF"/>
    </a:custClr>
    <a:custClr name="Yellow 100">
      <a:srgbClr val="F9FFD7"/>
    </a:custClr>
    <a:custClr name="Green 100">
      <a:srgbClr val="D4F7E6"/>
    </a:custClr>
    <a:custClr name="Turquoise 100">
      <a:srgbClr val="D9F9FC"/>
    </a:custClr>
    <a:custClr name="Blue 100">
      <a:srgbClr val="E0EEFF"/>
    </a:custClr>
    <a:custClr name="Pink 100">
      <a:srgbClr val="FFE3EA"/>
    </a:custClr>
    <a:custClr name="Red 100">
      <a:srgbClr val="FFE2E2"/>
    </a:custClr>
    <a:custClr name="Orange 100">
      <a:srgbClr val="FFE7D9"/>
    </a:custClr>
    <a:custClr name="Brown 100">
      <a:srgbClr val="F0EDEB"/>
    </a:custClr>
  </a:custClrLst>
  <a:extLst>
    <a:ext uri="{05A4C25C-085E-4340-85A3-A5531E510DB2}">
      <thm15:themeFamily xmlns:thm15="http://schemas.microsoft.com/office/thememl/2012/main" name="Testing font GjensidigeSans embedded.pptx" id="{3C1EEA9A-2396-4744-AB9B-913D51BEFCEF}" vid="{3E2A821A-B532-409A-8A88-6103D736B62C}"/>
    </a:ext>
  </a:extLst>
</a:theme>
</file>

<file path=ppt/theme/theme2.xml><?xml version="1.0" encoding="utf-8"?>
<a:theme xmlns:a="http://schemas.openxmlformats.org/drawingml/2006/main" name="Office-tema">
  <a:themeElements>
    <a:clrScheme name="Gjensidige 2022">
      <a:dk1>
        <a:sysClr val="windowText" lastClr="000000"/>
      </a:dk1>
      <a:lt1>
        <a:sysClr val="window" lastClr="FFFFFF"/>
      </a:lt1>
      <a:dk2>
        <a:srgbClr val="090C33"/>
      </a:dk2>
      <a:lt2>
        <a:srgbClr val="F0EDEB"/>
      </a:lt2>
      <a:accent1>
        <a:srgbClr val="090C33"/>
      </a:accent1>
      <a:accent2>
        <a:srgbClr val="F4FFAF"/>
      </a:accent2>
      <a:accent3>
        <a:srgbClr val="7C55FF"/>
      </a:accent3>
      <a:accent4>
        <a:srgbClr val="50D7A5"/>
      </a:accent4>
      <a:accent5>
        <a:srgbClr val="A4C3FF"/>
      </a:accent5>
      <a:accent6>
        <a:srgbClr val="FF8083"/>
      </a:accent6>
      <a:hlink>
        <a:srgbClr val="7C55FF"/>
      </a:hlink>
      <a:folHlink>
        <a:srgbClr val="FF8083"/>
      </a:folHlink>
    </a:clrScheme>
    <a:fontScheme name="Gjensidige 2022">
      <a:majorFont>
        <a:latin typeface="Gjensidige Display"/>
        <a:ea typeface=""/>
        <a:cs typeface=""/>
      </a:majorFont>
      <a:minorFont>
        <a:latin typeface="Gjensidige Typ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700">
      <a:srgbClr val="090C33"/>
    </a:custClr>
    <a:custClr name="Purple 700">
      <a:srgbClr val="6325E7"/>
    </a:custClr>
    <a:custClr name="Color has no name">
      <a:srgbClr val="FFFFFF"/>
    </a:custClr>
    <a:custClr name="Green 700">
      <a:srgbClr val="008059"/>
    </a:custClr>
    <a:custClr name="Turquoise 700">
      <a:srgbClr val="429DA6"/>
    </a:custClr>
    <a:custClr name="Blue 700">
      <a:srgbClr val="4263A6"/>
    </a:custClr>
    <a:custClr name="Pink 700">
      <a:srgbClr val="CC5C78"/>
    </a:custClr>
    <a:custClr name="Red 700">
      <a:srgbClr val="993D43"/>
    </a:custClr>
    <a:custClr name="Orange 700">
      <a:srgbClr val="B27150"/>
    </a:custClr>
    <a:custClr name="Brown 700">
      <a:srgbClr val="59524F"/>
    </a:custClr>
    <a:custClr name="Dark Blue 600">
      <a:srgbClr val="393F66"/>
    </a:custClr>
    <a:custClr name="Purple 600">
      <a:srgbClr val="7C55FF"/>
    </a:custClr>
    <a:custClr name="Color has no name">
      <a:srgbClr val="FFFFFF"/>
    </a:custClr>
    <a:custClr name="Green 600">
      <a:srgbClr val="0FA673"/>
    </a:custClr>
    <a:custClr name="Turquoise 600">
      <a:srgbClr val="64C5CD"/>
    </a:custClr>
    <a:custClr name="Blue 600">
      <a:srgbClr val="678BD2"/>
    </a:custClr>
    <a:custClr name="Pink 600">
      <a:srgbClr val="E48095"/>
    </a:custClr>
    <a:custClr name="Red 600">
      <a:srgbClr val="CC474F"/>
    </a:custClr>
    <a:custClr name="Orange 600">
      <a:srgbClr val="D98962"/>
    </a:custClr>
    <a:custClr name="Brown ">
      <a:srgbClr val="807874"/>
    </a:custClr>
    <a:custClr name="Dark Blue 500">
      <a:srgbClr val="61698F"/>
    </a:custClr>
    <a:custClr name="Purple 500">
      <a:srgbClr val="9677FF"/>
    </a:custClr>
    <a:custClr name="Yellow 300">
      <a:srgbClr val="EEFF76"/>
    </a:custClr>
    <a:custClr name="Green 500">
      <a:srgbClr val="1FCC8C"/>
    </a:custClr>
    <a:custClr name="Turquoise 500">
      <a:srgbClr val="82E4ED"/>
    </a:custClr>
    <a:custClr name="Blue 500">
      <a:srgbClr val="8CB2FF"/>
    </a:custClr>
    <a:custClr name="Pink 500">
      <a:srgbClr val="FCA4B3"/>
    </a:custClr>
    <a:custClr name="Red 500">
      <a:srgbClr val="FA5A62"/>
    </a:custClr>
    <a:custClr name="Orange 500">
      <a:srgbClr val="FFA273"/>
    </a:custClr>
    <a:custClr name="Brown 500">
      <a:srgbClr val="A69D98"/>
    </a:custClr>
    <a:custClr name="Dark Blue 300">
      <a:srgbClr val="BAC3D9"/>
    </a:custClr>
    <a:custClr name="Purple 300">
      <a:srgbClr val="CBBBFF"/>
    </a:custClr>
    <a:custClr name="Yellow 200">
      <a:srgbClr val="F4FFAF"/>
    </a:custClr>
    <a:custClr name="Green 300">
      <a:srgbClr val="82E3BE"/>
    </a:custClr>
    <a:custClr name="Turquoise 300">
      <a:srgbClr val="B0F0F5"/>
    </a:custClr>
    <a:custClr name="Blue 300">
      <a:srgbClr val="BDD3FF"/>
    </a:custClr>
    <a:custClr name="Pink 300">
      <a:srgbClr val="FEC7D1"/>
    </a:custClr>
    <a:custClr name="Red 300">
      <a:srgbClr val="FFA8AA"/>
    </a:custClr>
    <a:custClr name="Orange 300">
      <a:srgbClr val="FFC8AC"/>
    </a:custClr>
    <a:custClr name="Brown 300">
      <a:srgbClr val="D0CAC7"/>
    </a:custClr>
    <a:custClr name="Dark Blue 100">
      <a:srgbClr val="EBF0FA"/>
    </a:custClr>
    <a:custClr name="Purple 100">
      <a:srgbClr val="EBE6FF"/>
    </a:custClr>
    <a:custClr name="Yellow 100">
      <a:srgbClr val="F9FFD7"/>
    </a:custClr>
    <a:custClr name="Green 100">
      <a:srgbClr val="D4F7E6"/>
    </a:custClr>
    <a:custClr name="Turquoise 100">
      <a:srgbClr val="D9F9FC"/>
    </a:custClr>
    <a:custClr name="Blue 100">
      <a:srgbClr val="E0EEFF"/>
    </a:custClr>
    <a:custClr name="Pink 100">
      <a:srgbClr val="FFE3EA"/>
    </a:custClr>
    <a:custClr name="Red 100">
      <a:srgbClr val="FFE2E2"/>
    </a:custClr>
    <a:custClr name="Orange 100">
      <a:srgbClr val="FFE7D9"/>
    </a:custClr>
    <a:custClr name="Brown 100">
      <a:srgbClr val="F0ED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jensidige 2022">
      <a:dk1>
        <a:sysClr val="windowText" lastClr="000000"/>
      </a:dk1>
      <a:lt1>
        <a:sysClr val="window" lastClr="FFFFFF"/>
      </a:lt1>
      <a:dk2>
        <a:srgbClr val="090C33"/>
      </a:dk2>
      <a:lt2>
        <a:srgbClr val="F0EDEB"/>
      </a:lt2>
      <a:accent1>
        <a:srgbClr val="090C33"/>
      </a:accent1>
      <a:accent2>
        <a:srgbClr val="F4FFAF"/>
      </a:accent2>
      <a:accent3>
        <a:srgbClr val="7C55FF"/>
      </a:accent3>
      <a:accent4>
        <a:srgbClr val="50D7A5"/>
      </a:accent4>
      <a:accent5>
        <a:srgbClr val="A4C3FF"/>
      </a:accent5>
      <a:accent6>
        <a:srgbClr val="FF8083"/>
      </a:accent6>
      <a:hlink>
        <a:srgbClr val="7C55FF"/>
      </a:hlink>
      <a:folHlink>
        <a:srgbClr val="FF8083"/>
      </a:folHlink>
    </a:clrScheme>
    <a:fontScheme name="Gjensidige 2022">
      <a:majorFont>
        <a:latin typeface="Gjensidige Display"/>
        <a:ea typeface=""/>
        <a:cs typeface=""/>
      </a:majorFont>
      <a:minorFont>
        <a:latin typeface="Gjensidige 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700">
      <a:srgbClr val="090C33"/>
    </a:custClr>
    <a:custClr name="Purple 700">
      <a:srgbClr val="6325E7"/>
    </a:custClr>
    <a:custClr name="Color has no name">
      <a:srgbClr val="FFFFFF"/>
    </a:custClr>
    <a:custClr name="Green 700">
      <a:srgbClr val="008059"/>
    </a:custClr>
    <a:custClr name="Turquoise 700">
      <a:srgbClr val="429DA6"/>
    </a:custClr>
    <a:custClr name="Blue 700">
      <a:srgbClr val="4263A6"/>
    </a:custClr>
    <a:custClr name="Pink 700">
      <a:srgbClr val="CC5C78"/>
    </a:custClr>
    <a:custClr name="Red 700">
      <a:srgbClr val="993D43"/>
    </a:custClr>
    <a:custClr name="Orange 700">
      <a:srgbClr val="B27150"/>
    </a:custClr>
    <a:custClr name="Brown 700">
      <a:srgbClr val="59524F"/>
    </a:custClr>
    <a:custClr name="Dark Blue 600">
      <a:srgbClr val="393F66"/>
    </a:custClr>
    <a:custClr name="Purple 600">
      <a:srgbClr val="7C55FF"/>
    </a:custClr>
    <a:custClr name="Color has no name">
      <a:srgbClr val="FFFFFF"/>
    </a:custClr>
    <a:custClr name="Green 600">
      <a:srgbClr val="0FA673"/>
    </a:custClr>
    <a:custClr name="Turquoise 600">
      <a:srgbClr val="64C5CD"/>
    </a:custClr>
    <a:custClr name="Blue 600">
      <a:srgbClr val="678BD2"/>
    </a:custClr>
    <a:custClr name="Pink 600">
      <a:srgbClr val="E48095"/>
    </a:custClr>
    <a:custClr name="Red 600">
      <a:srgbClr val="CC474F"/>
    </a:custClr>
    <a:custClr name="Orange 600">
      <a:srgbClr val="D98962"/>
    </a:custClr>
    <a:custClr name="Brown ">
      <a:srgbClr val="807874"/>
    </a:custClr>
    <a:custClr name="Dark Blue 500">
      <a:srgbClr val="61698F"/>
    </a:custClr>
    <a:custClr name="Purple 500">
      <a:srgbClr val="9677FF"/>
    </a:custClr>
    <a:custClr name="Yellow 300">
      <a:srgbClr val="EEFF76"/>
    </a:custClr>
    <a:custClr name="Green 500">
      <a:srgbClr val="1FCC8C"/>
    </a:custClr>
    <a:custClr name="Turquoise 500">
      <a:srgbClr val="82E4ED"/>
    </a:custClr>
    <a:custClr name="Blue 500">
      <a:srgbClr val="8CB2FF"/>
    </a:custClr>
    <a:custClr name="Pink 500">
      <a:srgbClr val="FCA4B3"/>
    </a:custClr>
    <a:custClr name="Red 500">
      <a:srgbClr val="FA5A62"/>
    </a:custClr>
    <a:custClr name="Orange 500">
      <a:srgbClr val="FFA273"/>
    </a:custClr>
    <a:custClr name="Brown 500">
      <a:srgbClr val="A69D98"/>
    </a:custClr>
    <a:custClr name="Dark Blue 300">
      <a:srgbClr val="BAC3D9"/>
    </a:custClr>
    <a:custClr name="Purple 300">
      <a:srgbClr val="CBBBFF"/>
    </a:custClr>
    <a:custClr name="Yellow 200">
      <a:srgbClr val="F4FFAF"/>
    </a:custClr>
    <a:custClr name="Green 300">
      <a:srgbClr val="82E3BE"/>
    </a:custClr>
    <a:custClr name="Turquoise 300">
      <a:srgbClr val="B0F0F5"/>
    </a:custClr>
    <a:custClr name="Blue 300">
      <a:srgbClr val="BDD3FF"/>
    </a:custClr>
    <a:custClr name="Pink 300">
      <a:srgbClr val="FEC7D1"/>
    </a:custClr>
    <a:custClr name="Red 300">
      <a:srgbClr val="FFA8AA"/>
    </a:custClr>
    <a:custClr name="Orange 300">
      <a:srgbClr val="FFC8AC"/>
    </a:custClr>
    <a:custClr name="Brown 300">
      <a:srgbClr val="D0CAC7"/>
    </a:custClr>
    <a:custClr name="Dark Blue 100">
      <a:srgbClr val="EBF0FA"/>
    </a:custClr>
    <a:custClr name="Purple 100">
      <a:srgbClr val="EBE6FF"/>
    </a:custClr>
    <a:custClr name="Yellow 100">
      <a:srgbClr val="F9FFD7"/>
    </a:custClr>
    <a:custClr name="Green 100">
      <a:srgbClr val="D4F7E6"/>
    </a:custClr>
    <a:custClr name="Turquoise 100">
      <a:srgbClr val="D9F9FC"/>
    </a:custClr>
    <a:custClr name="Blue 100">
      <a:srgbClr val="E0EEFF"/>
    </a:custClr>
    <a:custClr name="Pink 100">
      <a:srgbClr val="FFE3EA"/>
    </a:custClr>
    <a:custClr name="Red 100">
      <a:srgbClr val="FFE2E2"/>
    </a:custClr>
    <a:custClr name="Orange 100">
      <a:srgbClr val="FFE7D9"/>
    </a:custClr>
    <a:custClr name="Brown 100">
      <a:srgbClr val="F0ED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87F813592BCD489FE066AF54993CCA" ma:contentTypeVersion="11" ma:contentTypeDescription="Opret et nyt dokument." ma:contentTypeScope="" ma:versionID="7be354c76f1e102f1539cbf056f053d1">
  <xsd:schema xmlns:xsd="http://www.w3.org/2001/XMLSchema" xmlns:xs="http://www.w3.org/2001/XMLSchema" xmlns:p="http://schemas.microsoft.com/office/2006/metadata/properties" xmlns:ns2="e8775806-a129-406c-a244-ad4e7a92804d" xmlns:ns3="15d3b2d7-0d56-4b5c-a439-a63080b5a6fd" targetNamespace="http://schemas.microsoft.com/office/2006/metadata/properties" ma:root="true" ma:fieldsID="322d335f2b9f332f6515a26490fd9bec" ns2:_="" ns3:_="">
    <xsd:import namespace="e8775806-a129-406c-a244-ad4e7a92804d"/>
    <xsd:import namespace="15d3b2d7-0d56-4b5c-a439-a63080b5a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5806-a129-406c-a244-ad4e7a9280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3b2d7-0d56-4b5c-a439-a63080b5a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d3b2d7-0d56-4b5c-a439-a63080b5a6fd">
      <UserInfo>
        <DisplayName>Birgitte Hallgren Munck</DisplayName>
        <AccountId>15</AccountId>
        <AccountType/>
      </UserInfo>
      <UserInfo>
        <DisplayName>Birgitte Rønne</DisplayName>
        <AccountId>36</AccountId>
        <AccountType/>
      </UserInfo>
      <UserInfo>
        <DisplayName>Thomas Pirmo</DisplayName>
        <AccountId>20</AccountId>
        <AccountType/>
      </UserInfo>
    </SharedWithUsers>
  </documentManagement>
</p:properties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documentContentValidatorConfiguration":{"enableDocumentContentValidator":false,"documentContentValidatorVersion":0},"slideId":"637037983905221557","enableDocumentContentUpdater":true,"version":"1.9"}]]></TemplafySlideTemplateConfiguration>
</file>

<file path=customXml/item6.xml><?xml version="1.0" encoding="utf-8"?>
<TemplafyFormConfiguration><![CDATA[{"formFields":[],"formDataEntries":[]}]]></TemplafyFormConfiguration>
</file>

<file path=customXml/item7.xml><?xml version="1.0" encoding="utf-8"?>
<TemplafyTemplateConfiguration><![CDATA[{"elementsMetadata":[],"transformationConfigurations":[{"language":"{{DocumentLanguage}}","disableUpdates":false,"type":"proofingLanguage"}],"templateName":"Default","templateDescription":"","enableDocumentContentUpdater":true,"version":"2.0"}]]></Templafy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63804652330039202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64A49192-3346-4731-A162-91D2D75EE2A9}"/>
</file>

<file path=customXml/itemProps2.xml><?xml version="1.0" encoding="utf-8"?>
<ds:datastoreItem xmlns:ds="http://schemas.openxmlformats.org/officeDocument/2006/customXml" ds:itemID="{E754B853-DDDF-4AF5-90D6-FF4C3D4EB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DEDF5E-6029-4E22-9E7F-C8C8E58C702B}">
  <ds:schemaRefs>
    <ds:schemaRef ds:uri="15d3b2d7-0d56-4b5c-a439-a63080b5a6fd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8775806-a129-406c-a244-ad4e7a92804d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2BA7684-6BE4-4F73-B22E-30934AB379B8}">
  <ds:schemaRefs/>
</ds:datastoreItem>
</file>

<file path=customXml/itemProps5.xml><?xml version="1.0" encoding="utf-8"?>
<ds:datastoreItem xmlns:ds="http://schemas.openxmlformats.org/officeDocument/2006/customXml" ds:itemID="{72516535-7702-46AF-9B1F-8623A67A824E}">
  <ds:schemaRefs/>
</ds:datastoreItem>
</file>

<file path=customXml/itemProps6.xml><?xml version="1.0" encoding="utf-8"?>
<ds:datastoreItem xmlns:ds="http://schemas.openxmlformats.org/officeDocument/2006/customXml" ds:itemID="{182C5C1E-CF63-48B4-827A-FA41D328E623}">
  <ds:schemaRefs/>
</ds:datastoreItem>
</file>

<file path=customXml/itemProps7.xml><?xml version="1.0" encoding="utf-8"?>
<ds:datastoreItem xmlns:ds="http://schemas.openxmlformats.org/officeDocument/2006/customXml" ds:itemID="{99274EEB-912E-4023-BC54-7B514A6D8497}">
  <ds:schemaRefs/>
</ds:datastoreItem>
</file>

<file path=customXml/itemProps8.xml><?xml version="1.0" encoding="utf-8"?>
<ds:datastoreItem xmlns:ds="http://schemas.openxmlformats.org/officeDocument/2006/customXml" ds:itemID="{7F125445-556B-4D65-A974-E9EFFB7DF1B8}">
  <ds:schemaRefs/>
</ds:datastoreItem>
</file>

<file path=customXml/itemProps9.xml><?xml version="1.0" encoding="utf-8"?>
<ds:datastoreItem xmlns:ds="http://schemas.openxmlformats.org/officeDocument/2006/customXml" ds:itemID="{D58F72F4-4EBA-4F3C-BAAE-400B47E5F364}">
  <ds:schemaRefs/>
</ds:datastoreItem>
</file>

<file path=docMetadata/LabelInfo.xml><?xml version="1.0" encoding="utf-8"?>
<clbl:labelList xmlns:clbl="http://schemas.microsoft.com/office/2020/mipLabelMetadata">
  <clbl:label id="{f0e726ee-e78c-4f89-89b8-3dcd0cc07248}" enabled="1" method="Standard" siteId="{80184e22-072c-440e-a8a9-22f52b82646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Testing font GjensidigeSans embedded_03.11.2020</Template>
  <TotalTime>0</TotalTime>
  <Words>254</Words>
  <Application>Microsoft Office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Calibri</vt:lpstr>
      <vt:lpstr>Gjensidige Type</vt:lpstr>
      <vt:lpstr>Wingdings</vt:lpstr>
      <vt:lpstr>Gjensidige Display</vt:lpstr>
      <vt:lpstr>Arial</vt:lpstr>
      <vt:lpstr>Gjensidige PowerPoint Template</vt:lpstr>
      <vt:lpstr>SAFE medarbejdere i Danmark </vt:lpstr>
      <vt:lpstr>SAFE medlemmer kan tegne følgende forsikringer</vt:lpstr>
      <vt:lpstr>Rabat</vt:lpstr>
      <vt:lpstr>Særlige fordele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</dc:title>
  <dc:creator/>
  <cp:lastModifiedBy/>
  <cp:revision>226</cp:revision>
  <dcterms:created xsi:type="dcterms:W3CDTF">2023-09-14T08:51:51Z</dcterms:created>
  <dcterms:modified xsi:type="dcterms:W3CDTF">2023-10-03T20:49:04Z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omnidocs.com</vt:lpwstr>
  </property>
  <property fmtid="{D5CDD505-2E9C-101B-9397-08002B2CF9AE}" pid="3" name="TemplafyTimeStamp">
    <vt:lpwstr>2022-11-21T18:32:10</vt:lpwstr>
  </property>
  <property fmtid="{D5CDD505-2E9C-101B-9397-08002B2CF9AE}" pid="4" name="TemplafyTenantId">
    <vt:lpwstr>gjensidige</vt:lpwstr>
  </property>
  <property fmtid="{D5CDD505-2E9C-101B-9397-08002B2CF9AE}" pid="5" name="TemplafyTemplateId">
    <vt:lpwstr>638046523274143252</vt:lpwstr>
  </property>
  <property fmtid="{D5CDD505-2E9C-101B-9397-08002B2CF9AE}" pid="6" name="TemplafyUserProfileId">
    <vt:lpwstr>637720507249408116</vt:lpwstr>
  </property>
  <property fmtid="{D5CDD505-2E9C-101B-9397-08002B2CF9AE}" pid="7" name="TemplafyLanguageCode">
    <vt:lpwstr>da-DK</vt:lpwstr>
  </property>
  <property fmtid="{D5CDD505-2E9C-101B-9397-08002B2CF9AE}" pid="8" name="TemplafyFromBlank">
    <vt:bool>true</vt:bool>
  </property>
  <property fmtid="{D5CDD505-2E9C-101B-9397-08002B2CF9AE}" pid="9" name="ClassificationContentMarkingFooterLocations">
    <vt:lpwstr>Gjensidige PowerPoint Template:6</vt:lpwstr>
  </property>
  <property fmtid="{D5CDD505-2E9C-101B-9397-08002B2CF9AE}" pid="10" name="ClassificationContentMarkingFooterText">
    <vt:lpwstr>Classified: General Business</vt:lpwstr>
  </property>
  <property fmtid="{D5CDD505-2E9C-101B-9397-08002B2CF9AE}" pid="11" name="ContentTypeId">
    <vt:lpwstr>0x010100D587F813592BCD489FE066AF54993CCA</vt:lpwstr>
  </property>
</Properties>
</file>